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4"/>
    <p:sldMasterId id="2147483757" r:id="rId5"/>
    <p:sldMasterId id="2147483770" r:id="rId6"/>
  </p:sldMasterIdLst>
  <p:notesMasterIdLst>
    <p:notesMasterId r:id="rId27"/>
  </p:notesMasterIdLst>
  <p:handoutMasterIdLst>
    <p:handoutMasterId r:id="rId28"/>
  </p:handoutMasterIdLst>
  <p:sldIdLst>
    <p:sldId id="297" r:id="rId7"/>
    <p:sldId id="260" r:id="rId8"/>
    <p:sldId id="330" r:id="rId9"/>
    <p:sldId id="303" r:id="rId10"/>
    <p:sldId id="293" r:id="rId11"/>
    <p:sldId id="315" r:id="rId12"/>
    <p:sldId id="311" r:id="rId13"/>
    <p:sldId id="322" r:id="rId14"/>
    <p:sldId id="312" r:id="rId15"/>
    <p:sldId id="323" r:id="rId16"/>
    <p:sldId id="324" r:id="rId17"/>
    <p:sldId id="325" r:id="rId18"/>
    <p:sldId id="326" r:id="rId19"/>
    <p:sldId id="327" r:id="rId20"/>
    <p:sldId id="328" r:id="rId21"/>
    <p:sldId id="329" r:id="rId22"/>
    <p:sldId id="314" r:id="rId23"/>
    <p:sldId id="295" r:id="rId24"/>
    <p:sldId id="317" r:id="rId25"/>
    <p:sldId id="321" r:id="rId2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orient="horz" pos="959" userDrawn="1">
          <p15:clr>
            <a:srgbClr val="A4A3A4"/>
          </p15:clr>
        </p15:guide>
        <p15:guide id="3" orient="horz" pos="204" userDrawn="1">
          <p15:clr>
            <a:srgbClr val="A4A3A4"/>
          </p15:clr>
        </p15:guide>
        <p15:guide id="4" orient="horz" pos="3861" userDrawn="1">
          <p15:clr>
            <a:srgbClr val="A4A3A4"/>
          </p15:clr>
        </p15:guide>
        <p15:guide id="5" orient="horz" pos="4319" userDrawn="1">
          <p15:clr>
            <a:srgbClr val="A4A3A4"/>
          </p15:clr>
        </p15:guide>
        <p15:guide id="6" pos="3992" userDrawn="1">
          <p15:clr>
            <a:srgbClr val="A4A3A4"/>
          </p15:clr>
        </p15:guide>
        <p15:guide id="7" pos="272" userDrawn="1">
          <p15:clr>
            <a:srgbClr val="A4A3A4"/>
          </p15:clr>
        </p15:guide>
        <p15:guide id="8" pos="7348"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BBE"/>
    <a:srgbClr val="807F83"/>
    <a:srgbClr val="9CA20A"/>
    <a:srgbClr val="B51621"/>
    <a:srgbClr val="808080"/>
    <a:srgbClr val="404040"/>
    <a:srgbClr val="63641E"/>
    <a:srgbClr val="599BBC"/>
    <a:srgbClr val="DEDEDE"/>
    <a:srgbClr val="1A1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88081" autoAdjust="0"/>
  </p:normalViewPr>
  <p:slideViewPr>
    <p:cSldViewPr snapToGrid="0" showGuides="1">
      <p:cViewPr varScale="1">
        <p:scale>
          <a:sx n="59" d="100"/>
          <a:sy n="59" d="100"/>
        </p:scale>
        <p:origin x="940" y="84"/>
      </p:cViewPr>
      <p:guideLst>
        <p:guide orient="horz" pos="4088"/>
        <p:guide orient="horz" pos="959"/>
        <p:guide orient="horz" pos="204"/>
        <p:guide orient="horz" pos="3861"/>
        <p:guide orient="horz" pos="4319"/>
        <p:guide pos="3992"/>
        <p:guide pos="272"/>
        <p:guide pos="73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77" d="100"/>
          <a:sy n="77" d="100"/>
        </p:scale>
        <p:origin x="-3234"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B3FC6D78-3F8F-4F9E-AB53-E183979C9D20}" type="datetimeFigureOut">
              <a:rPr lang="de-DE" smtClean="0"/>
              <a:pPr/>
              <a:t>14.07.2020</a:t>
            </a:fld>
            <a:endParaRPr lang="de-DE"/>
          </a:p>
        </p:txBody>
      </p:sp>
      <p:sp>
        <p:nvSpPr>
          <p:cNvPr id="4" name="Fußzeilenplatzhalt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8B014536-CC47-497D-B782-E52853169222}" type="slidenum">
              <a:rPr lang="de-DE" smtClean="0"/>
              <a:pPr/>
              <a:t>‹N°›</a:t>
            </a:fld>
            <a:endParaRPr lang="de-DE"/>
          </a:p>
        </p:txBody>
      </p:sp>
    </p:spTree>
    <p:extLst>
      <p:ext uri="{BB962C8B-B14F-4D97-AF65-F5344CB8AC3E}">
        <p14:creationId xmlns:p14="http://schemas.microsoft.com/office/powerpoint/2010/main" val="2487579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idx="1"/>
          </p:nvPr>
        </p:nvSpPr>
        <p:spPr>
          <a:xfrm>
            <a:off x="3850294" y="0"/>
            <a:ext cx="2945862" cy="495793"/>
          </a:xfrm>
          <a:prstGeom prst="rect">
            <a:avLst/>
          </a:prstGeom>
        </p:spPr>
        <p:txBody>
          <a:bodyPr vert="horz" lIns="88221" tIns="44111" rIns="88221" bIns="44111" rtlCol="0"/>
          <a:lstStyle>
            <a:lvl1pPr algn="r">
              <a:defRPr sz="1200"/>
            </a:lvl1pPr>
          </a:lstStyle>
          <a:p>
            <a:fld id="{11184051-3A16-46F1-B4B7-58AEE3768137}" type="datetimeFigureOut">
              <a:rPr lang="de-DE" smtClean="0"/>
              <a:pPr/>
              <a:t>14.07.2020</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endParaRPr lang="de-DE"/>
          </a:p>
        </p:txBody>
      </p:sp>
      <p:sp>
        <p:nvSpPr>
          <p:cNvPr id="5" name="Notizenplatzhalter 4"/>
          <p:cNvSpPr>
            <a:spLocks noGrp="1"/>
          </p:cNvSpPr>
          <p:nvPr>
            <p:ph type="body" sz="quarter" idx="3"/>
          </p:nvPr>
        </p:nvSpPr>
        <p:spPr>
          <a:xfrm>
            <a:off x="679464" y="4714653"/>
            <a:ext cx="5438748" cy="4466756"/>
          </a:xfrm>
          <a:prstGeom prst="rect">
            <a:avLst/>
          </a:prstGeom>
        </p:spPr>
        <p:txBody>
          <a:bodyPr vert="horz" lIns="88221" tIns="44111" rIns="88221" bIns="44111"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7" name="Foliennummernplatzhalter 6"/>
          <p:cNvSpPr>
            <a:spLocks noGrp="1"/>
          </p:cNvSpPr>
          <p:nvPr>
            <p:ph type="sldNum" sz="quarter" idx="5"/>
          </p:nvPr>
        </p:nvSpPr>
        <p:spPr>
          <a:xfrm>
            <a:off x="3850294" y="9429305"/>
            <a:ext cx="2945862" cy="495793"/>
          </a:xfrm>
          <a:prstGeom prst="rect">
            <a:avLst/>
          </a:prstGeom>
        </p:spPr>
        <p:txBody>
          <a:bodyPr vert="horz" lIns="88221" tIns="44111" rIns="88221" bIns="44111" rtlCol="0" anchor="b"/>
          <a:lstStyle>
            <a:lvl1pPr algn="r">
              <a:defRPr sz="1200"/>
            </a:lvl1pPr>
          </a:lstStyle>
          <a:p>
            <a:fld id="{0B458FAD-D548-4EA5-B5ED-52E006880581}" type="slidenum">
              <a:rPr lang="de-DE" smtClean="0"/>
              <a:pPr/>
              <a:t>‹N°›</a:t>
            </a:fld>
            <a:endParaRPr lang="de-DE"/>
          </a:p>
        </p:txBody>
      </p:sp>
    </p:spTree>
    <p:extLst>
      <p:ext uri="{BB962C8B-B14F-4D97-AF65-F5344CB8AC3E}">
        <p14:creationId xmlns:p14="http://schemas.microsoft.com/office/powerpoint/2010/main" val="129593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0B458FAD-D548-4EA5-B5ED-52E006880581}" type="slidenum">
              <a:rPr lang="de-DE" smtClean="0"/>
              <a:pPr/>
              <a:t>2</a:t>
            </a:fld>
            <a:endParaRPr lang="de-DE"/>
          </a:p>
        </p:txBody>
      </p:sp>
    </p:spTree>
    <p:extLst>
      <p:ext uri="{BB962C8B-B14F-4D97-AF65-F5344CB8AC3E}">
        <p14:creationId xmlns:p14="http://schemas.microsoft.com/office/powerpoint/2010/main" val="197669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Il est de la responsabilité de la direction de s’assurer qu’une description détaillée des exigences en terme de qualification pour chaque poste de votre entreprise a été définie et que chaque travailleur est en mesure d’exécuter les tâches de son poste. La durée de vie de la connaissance devient de plus en plus courte et les compétences des travailleurs doivent être actualisées à intervalles réguliers. Fournir une formation et une formation continue est un must.</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15</a:t>
            </a:fld>
            <a:endParaRPr lang="de-DE" dirty="0"/>
          </a:p>
        </p:txBody>
      </p:sp>
    </p:spTree>
    <p:extLst>
      <p:ext uri="{BB962C8B-B14F-4D97-AF65-F5344CB8AC3E}">
        <p14:creationId xmlns:p14="http://schemas.microsoft.com/office/powerpoint/2010/main" val="107878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rtl="0"/>
            <a:r>
              <a:rPr lang="fr-FR" sz="1200" b="0" i="0" kern="1200" dirty="0">
                <a:solidFill>
                  <a:schemeClr val="tx1"/>
                </a:solidFill>
                <a:effectLst/>
                <a:latin typeface="+mn-lt"/>
                <a:ea typeface="+mn-ea"/>
                <a:cs typeface="+mn-cs"/>
              </a:rPr>
              <a:t>L'une de vos responsabilités la plus importante en matière de leadership consiste à motiver vos employés et à agir de manière sûre et saine. Les entreprises qui apprécient leurs employés et les impliquent activement dans la sécurité et la santé au sein de l'entreprise exploitent un potentiel important: leurs connaissances, leurs capacités et leurs idées. L’objectif est que chacun s’occupe de ses collègues et de lui-même - «un pour tous et tous pour un»</a:t>
            </a:r>
          </a:p>
        </p:txBody>
      </p:sp>
      <p:sp>
        <p:nvSpPr>
          <p:cNvPr id="4" name="Foliennummernplatzhalter 3"/>
          <p:cNvSpPr>
            <a:spLocks noGrp="1"/>
          </p:cNvSpPr>
          <p:nvPr>
            <p:ph type="sldNum" sz="quarter" idx="10"/>
          </p:nvPr>
        </p:nvSpPr>
        <p:spPr/>
        <p:txBody>
          <a:bodyPr/>
          <a:lstStyle/>
          <a:p>
            <a:fld id="{371BB50C-2785-45C1-82F6-E0A2A65CA634}" type="slidenum">
              <a:rPr lang="de-DE" smtClean="0"/>
              <a:pPr/>
              <a:t>16</a:t>
            </a:fld>
            <a:endParaRPr lang="de-DE" dirty="0"/>
          </a:p>
        </p:txBody>
      </p:sp>
    </p:spTree>
    <p:extLst>
      <p:ext uri="{BB962C8B-B14F-4D97-AF65-F5344CB8AC3E}">
        <p14:creationId xmlns:p14="http://schemas.microsoft.com/office/powerpoint/2010/main" val="228699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D80E02DA-FC93-134E-B1A8-7D64CFAB6ED5}" type="datetime1">
              <a:rPr lang="en-GB" smtClean="0">
                <a:solidFill>
                  <a:srgbClr val="000000"/>
                </a:solidFill>
              </a:rPr>
              <a:pPr>
                <a:defRPr/>
              </a:pPr>
              <a:t>14/07/2020</a:t>
            </a:fld>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a:solidFill>
                  <a:srgbClr val="000000"/>
                </a:solidFill>
              </a:rPr>
              <a:t>Creative StudioGetty Images</a:t>
            </a:r>
          </a:p>
        </p:txBody>
      </p:sp>
      <p:sp>
        <p:nvSpPr>
          <p:cNvPr id="6" name="Slide Number Placeholder 5"/>
          <p:cNvSpPr>
            <a:spLocks noGrp="1"/>
          </p:cNvSpPr>
          <p:nvPr>
            <p:ph type="sldNum" sz="quarter" idx="12"/>
          </p:nvPr>
        </p:nvSpPr>
        <p:spPr/>
        <p:txBody>
          <a:bodyPr/>
          <a:lstStyle/>
          <a:p>
            <a:pPr>
              <a:defRPr/>
            </a:pPr>
            <a:fld id="{4381323A-BD0C-5B46-8792-928CDDD47C35}" type="slidenum">
              <a:rPr lang="en-GB" altLang="en-US" smtClean="0">
                <a:solidFill>
                  <a:srgbClr val="000000"/>
                </a:solidFill>
              </a:rPr>
              <a:pPr>
                <a:defRPr/>
              </a:pPr>
              <a:t>17</a:t>
            </a:fld>
            <a:endParaRPr lang="en-GB" altLang="en-US">
              <a:solidFill>
                <a:srgbClr val="000000"/>
              </a:solidFill>
            </a:endParaRPr>
          </a:p>
        </p:txBody>
      </p:sp>
    </p:spTree>
    <p:extLst>
      <p:ext uri="{BB962C8B-B14F-4D97-AF65-F5344CB8AC3E}">
        <p14:creationId xmlns:p14="http://schemas.microsoft.com/office/powerpoint/2010/main" val="267561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98450" y="660400"/>
            <a:ext cx="7377113" cy="4149725"/>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endParaRPr lang="de-DE" dirty="0"/>
          </a:p>
        </p:txBody>
      </p:sp>
      <p:sp>
        <p:nvSpPr>
          <p:cNvPr id="5" name="Foliennummernplatzhalter 4"/>
          <p:cNvSpPr>
            <a:spLocks noGrp="1"/>
          </p:cNvSpPr>
          <p:nvPr>
            <p:ph type="sldNum" sz="quarter" idx="11"/>
          </p:nvPr>
        </p:nvSpPr>
        <p:spPr/>
        <p:txBody>
          <a:bodyPr/>
          <a:lstStyle/>
          <a:p>
            <a:fld id="{3A6EBBDA-CCFC-4D8D-9767-5B8DA6A4074C}" type="slidenum">
              <a:rPr lang="de-DE" smtClean="0"/>
              <a:pPr/>
              <a:t>18</a:t>
            </a:fld>
            <a:endParaRPr lang="de-DE" dirty="0"/>
          </a:p>
        </p:txBody>
      </p:sp>
    </p:spTree>
    <p:extLst>
      <p:ext uri="{BB962C8B-B14F-4D97-AF65-F5344CB8AC3E}">
        <p14:creationId xmlns:p14="http://schemas.microsoft.com/office/powerpoint/2010/main" val="389736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5</a:t>
            </a:fld>
            <a:endParaRPr lang="de-DE" dirty="0"/>
          </a:p>
        </p:txBody>
      </p:sp>
    </p:spTree>
    <p:extLst>
      <p:ext uri="{BB962C8B-B14F-4D97-AF65-F5344CB8AC3E}">
        <p14:creationId xmlns:p14="http://schemas.microsoft.com/office/powerpoint/2010/main" val="110681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0B458FAD-D548-4EA5-B5ED-52E006880581}" type="slidenum">
              <a:rPr lang="de-DE" smtClean="0">
                <a:solidFill>
                  <a:prstClr val="black"/>
                </a:solidFill>
              </a:rPr>
              <a:pPr/>
              <a:t>6</a:t>
            </a:fld>
            <a:endParaRPr lang="de-DE">
              <a:solidFill>
                <a:prstClr val="black"/>
              </a:solidFill>
            </a:endParaRPr>
          </a:p>
        </p:txBody>
      </p:sp>
    </p:spTree>
    <p:extLst>
      <p:ext uri="{BB962C8B-B14F-4D97-AF65-F5344CB8AC3E}">
        <p14:creationId xmlns:p14="http://schemas.microsoft.com/office/powerpoint/2010/main" val="157042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sz="quarter" idx="1"/>
          </p:nvPr>
        </p:nvSpPr>
        <p:spPr/>
        <p:txBody>
          <a:bodyPr/>
          <a:lstStyle/>
          <a:p>
            <a:pPr>
              <a:defRPr/>
            </a:pPr>
            <a:fld id="{DEE76B4D-D0BB-412D-B718-19192AA2FBAF}" type="datetime1">
              <a:rPr lang="en-GB" altLang="en-US">
                <a:solidFill>
                  <a:srgbClr val="000000"/>
                </a:solidFill>
              </a:rPr>
              <a:pPr>
                <a:defRPr/>
              </a:pPr>
              <a:t>14/07/2020</a:t>
            </a:fld>
            <a:endParaRPr lang="en-GB" altLang="en-US">
              <a:solidFill>
                <a:srgbClr val="000000"/>
              </a:solidFill>
            </a:endParaRPr>
          </a:p>
        </p:txBody>
      </p:sp>
      <p:sp>
        <p:nvSpPr>
          <p:cNvPr id="6" name="Rectangle 6"/>
          <p:cNvSpPr>
            <a:spLocks noGrp="1" noChangeArrowheads="1"/>
          </p:cNvSpPr>
          <p:nvPr>
            <p:ph type="ftr" sz="quarter" idx="4"/>
          </p:nvPr>
        </p:nvSpPr>
        <p:spPr/>
        <p:txBody>
          <a:bodyPr/>
          <a:lstStyle/>
          <a:p>
            <a:pPr>
              <a:defRPr/>
            </a:pPr>
            <a:r>
              <a:rPr lang="en-GB" altLang="en-US">
                <a:solidFill>
                  <a:srgbClr val="000000"/>
                </a:solidFill>
              </a:rPr>
              <a:t>Creative StudioGetty Images</a:t>
            </a:r>
          </a:p>
        </p:txBody>
      </p:sp>
      <p:sp>
        <p:nvSpPr>
          <p:cNvPr id="8499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6625">
              <a:spcBef>
                <a:spcPct val="30000"/>
              </a:spcBef>
              <a:defRPr sz="1200">
                <a:solidFill>
                  <a:schemeClr val="tx1"/>
                </a:solidFill>
                <a:latin typeface="Arial" charset="0"/>
              </a:defRPr>
            </a:lvl1pPr>
            <a:lvl2pPr marL="742950" indent="-285750" defTabSz="936625">
              <a:spcBef>
                <a:spcPct val="30000"/>
              </a:spcBef>
              <a:defRPr sz="1200">
                <a:solidFill>
                  <a:schemeClr val="tx1"/>
                </a:solidFill>
                <a:latin typeface="Arial" charset="0"/>
              </a:defRPr>
            </a:lvl2pPr>
            <a:lvl3pPr marL="1143000" indent="-228600" defTabSz="936625">
              <a:spcBef>
                <a:spcPct val="30000"/>
              </a:spcBef>
              <a:defRPr sz="1200">
                <a:solidFill>
                  <a:schemeClr val="tx1"/>
                </a:solidFill>
                <a:latin typeface="Arial" charset="0"/>
              </a:defRPr>
            </a:lvl3pPr>
            <a:lvl4pPr marL="1600200" indent="-228600" defTabSz="936625">
              <a:spcBef>
                <a:spcPct val="30000"/>
              </a:spcBef>
              <a:defRPr sz="1200">
                <a:solidFill>
                  <a:schemeClr val="tx1"/>
                </a:solidFill>
                <a:latin typeface="Arial" charset="0"/>
              </a:defRPr>
            </a:lvl4pPr>
            <a:lvl5pPr marL="2057400" indent="-228600" defTabSz="936625">
              <a:spcBef>
                <a:spcPct val="30000"/>
              </a:spcBef>
              <a:defRPr sz="1200">
                <a:solidFill>
                  <a:schemeClr val="tx1"/>
                </a:solidFill>
                <a:latin typeface="Arial" charset="0"/>
              </a:defRPr>
            </a:lvl5pPr>
            <a:lvl6pPr marL="2514600" indent="-228600" defTabSz="936625" eaLnBrk="0" fontAlgn="base" hangingPunct="0">
              <a:spcBef>
                <a:spcPct val="30000"/>
              </a:spcBef>
              <a:spcAft>
                <a:spcPct val="0"/>
              </a:spcAft>
              <a:defRPr sz="1200">
                <a:solidFill>
                  <a:schemeClr val="tx1"/>
                </a:solidFill>
                <a:latin typeface="Arial" charset="0"/>
              </a:defRPr>
            </a:lvl6pPr>
            <a:lvl7pPr marL="2971800" indent="-228600" defTabSz="936625" eaLnBrk="0" fontAlgn="base" hangingPunct="0">
              <a:spcBef>
                <a:spcPct val="30000"/>
              </a:spcBef>
              <a:spcAft>
                <a:spcPct val="0"/>
              </a:spcAft>
              <a:defRPr sz="1200">
                <a:solidFill>
                  <a:schemeClr val="tx1"/>
                </a:solidFill>
                <a:latin typeface="Arial" charset="0"/>
              </a:defRPr>
            </a:lvl7pPr>
            <a:lvl8pPr marL="3429000" indent="-228600" defTabSz="936625" eaLnBrk="0" fontAlgn="base" hangingPunct="0">
              <a:spcBef>
                <a:spcPct val="30000"/>
              </a:spcBef>
              <a:spcAft>
                <a:spcPct val="0"/>
              </a:spcAft>
              <a:defRPr sz="1200">
                <a:solidFill>
                  <a:schemeClr val="tx1"/>
                </a:solidFill>
                <a:latin typeface="Arial" charset="0"/>
              </a:defRPr>
            </a:lvl8pPr>
            <a:lvl9pPr marL="3886200" indent="-228600" defTabSz="936625" eaLnBrk="0" fontAlgn="base" hangingPunct="0">
              <a:spcBef>
                <a:spcPct val="30000"/>
              </a:spcBef>
              <a:spcAft>
                <a:spcPct val="0"/>
              </a:spcAft>
              <a:defRPr sz="1200">
                <a:solidFill>
                  <a:schemeClr val="tx1"/>
                </a:solidFill>
                <a:latin typeface="Arial" charset="0"/>
              </a:defRPr>
            </a:lvl9pPr>
          </a:lstStyle>
          <a:p>
            <a:pPr>
              <a:spcBef>
                <a:spcPct val="0"/>
              </a:spcBef>
            </a:pPr>
            <a:fld id="{A5F91D32-4155-024D-B647-C25278BAC015}" type="slidenum">
              <a:rPr lang="en-GB" altLang="en-US">
                <a:solidFill>
                  <a:srgbClr val="000000"/>
                </a:solidFill>
                <a:ea typeface="Arial" charset="0"/>
                <a:cs typeface="Arial" charset="0"/>
              </a:rPr>
              <a:pPr>
                <a:spcBef>
                  <a:spcPct val="0"/>
                </a:spcBef>
              </a:pPr>
              <a:t>9</a:t>
            </a:fld>
            <a:endParaRPr lang="en-GB" altLang="en-US">
              <a:solidFill>
                <a:srgbClr val="000000"/>
              </a:solidFill>
              <a:ea typeface="Arial" charset="0"/>
              <a:cs typeface="Arial" charset="0"/>
            </a:endParaRPr>
          </a:p>
        </p:txBody>
      </p:sp>
      <p:sp>
        <p:nvSpPr>
          <p:cNvPr id="84997" name="Rectangle 2"/>
          <p:cNvSpPr>
            <a:spLocks noGrp="1" noRot="1" noChangeAspect="1" noChangeArrowheads="1" noTextEdit="1"/>
          </p:cNvSpPr>
          <p:nvPr>
            <p:ph type="sldImg"/>
          </p:nvPr>
        </p:nvSpPr>
        <p:spPr>
          <a:xfrm>
            <a:off x="90488" y="744538"/>
            <a:ext cx="6616700" cy="3722687"/>
          </a:xfrm>
          <a:ln/>
        </p:spPr>
      </p:sp>
      <p:sp>
        <p:nvSpPr>
          <p:cNvPr id="8499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fr-FR" sz="1200" kern="1200" dirty="0">
                <a:solidFill>
                  <a:schemeClr val="tx1"/>
                </a:solidFill>
                <a:effectLst/>
                <a:latin typeface="+mn-lt"/>
                <a:ea typeface="+mn-ea"/>
                <a:cs typeface="+mn-cs"/>
              </a:rPr>
              <a:t>Notre guide Vision </a:t>
            </a:r>
            <a:r>
              <a:rPr lang="fr-FR" sz="1200" kern="1200" dirty="0" err="1">
                <a:solidFill>
                  <a:schemeClr val="tx1"/>
                </a:solidFill>
                <a:effectLst/>
                <a:latin typeface="+mn-lt"/>
                <a:ea typeface="+mn-ea"/>
                <a:cs typeface="+mn-cs"/>
              </a:rPr>
              <a:t>Zero</a:t>
            </a:r>
            <a:r>
              <a:rPr lang="fr-FR" sz="1200" kern="1200" dirty="0">
                <a:solidFill>
                  <a:schemeClr val="tx1"/>
                </a:solidFill>
                <a:effectLst/>
                <a:latin typeface="+mn-lt"/>
                <a:ea typeface="+mn-ea"/>
                <a:cs typeface="+mn-cs"/>
              </a:rPr>
              <a:t> présente une feuille de route avec 7 règles d'or pour vous aider à améliorer vos performances en matière de sécurité et de santé.</a:t>
            </a:r>
          </a:p>
          <a:p>
            <a:r>
              <a:rPr lang="fr-FR" sz="1200" kern="1200" dirty="0">
                <a:solidFill>
                  <a:schemeClr val="tx1"/>
                </a:solidFill>
                <a:effectLst/>
                <a:latin typeface="+mn-lt"/>
                <a:ea typeface="+mn-ea"/>
                <a:cs typeface="+mn-cs"/>
              </a:rPr>
              <a:t>Ces règles ont été élaborées avec les meilleurs experts en matière de sécurité et de santé et ont été testées avec succès dans la pratique:</a:t>
            </a:r>
            <a:endParaRPr lang="fr-FR" altLang="en-US" dirty="0"/>
          </a:p>
        </p:txBody>
      </p:sp>
    </p:spTree>
    <p:extLst>
      <p:ext uri="{BB962C8B-B14F-4D97-AF65-F5344CB8AC3E}">
        <p14:creationId xmlns:p14="http://schemas.microsoft.com/office/powerpoint/2010/main" val="229719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Chaque employeur, chaque dirigeant et chaque manager est responsable de la sécurité et de la santé dans son entreprise. Le leadership exige une communication ouverte et une culture de gestion claire. Un bon leadership se manifeste par exemple par sa prévisibilité, sa cohérence et son écoute. Les dirigeants et les managers sont des modèles: ils donnent l'exemple. Ils établissent les règles et ils suivent les règles. Ce que les gestionnaires font, tolèrent et exigent définit la norme pour les autres employés.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10</a:t>
            </a:fld>
            <a:endParaRPr lang="de-DE" dirty="0"/>
          </a:p>
        </p:txBody>
      </p:sp>
    </p:spTree>
    <p:extLst>
      <p:ext uri="{BB962C8B-B14F-4D97-AF65-F5344CB8AC3E}">
        <p14:creationId xmlns:p14="http://schemas.microsoft.com/office/powerpoint/2010/main" val="186442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Vous réalisez une évaluation des risques qui vous aide à identifier les dangers, connaître les risques avant les accidents et les arrêts de production, et vous aide à évaluer le potentiel de risque ainsi qu'à établir et à documenter les mesures de prévention et de protection requises. L’analyse des accidents du travail, des blessures et des quasi-accidents est importante pour identifier les principaux points de focalisation ou les améliorations essentielles.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11</a:t>
            </a:fld>
            <a:endParaRPr lang="de-DE" dirty="0"/>
          </a:p>
        </p:txBody>
      </p:sp>
    </p:spTree>
    <p:extLst>
      <p:ext uri="{BB962C8B-B14F-4D97-AF65-F5344CB8AC3E}">
        <p14:creationId xmlns:p14="http://schemas.microsoft.com/office/powerpoint/2010/main" val="333541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Il existe plusieurs options pour une approche par programme axée sur des objectifs: soit vous vous fixez comme objectif de réduire en permanence le nombre d'accidents, soit vous définissez des thèmes sur lesquels vous devez vous concentrer, tels que le fonctionnement des machines, l'utilisation de chariots élévateurs à fourche et les équipements de protection individuelle, ou la réduction de l'exposition à la poussière. Une fois que vos employés sont convaincus que leur sécurité et leur santé sont importantes pour vous et que quelque chose est fait dans l'entreprise, le succès ne sera pas loin. Vous devez également communiquer régulièrement sur l’atteinte des objectifs.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12</a:t>
            </a:fld>
            <a:endParaRPr lang="de-DE" dirty="0"/>
          </a:p>
        </p:txBody>
      </p:sp>
    </p:spTree>
    <p:extLst>
      <p:ext uri="{BB962C8B-B14F-4D97-AF65-F5344CB8AC3E}">
        <p14:creationId xmlns:p14="http://schemas.microsoft.com/office/powerpoint/2010/main" val="379752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Avec une sécurité et une santé au travail bien organisées, chaque entreprise fonctionne mieux, car les perturbations, les arrêts de production et les problèmes de qualité sont réduits. Des listes de contrôle (check-list) peuvent vous aider. Ceux qui veulent faire plus devraient mettre en place un système de gestion de la sécurité et de la santé qui permette une amélioration continue. Une fois que tout est en place, un audit réussi est récompensé par un certificat et une reconnaissance.</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13</a:t>
            </a:fld>
            <a:endParaRPr lang="de-DE" dirty="0"/>
          </a:p>
        </p:txBody>
      </p:sp>
    </p:spTree>
    <p:extLst>
      <p:ext uri="{BB962C8B-B14F-4D97-AF65-F5344CB8AC3E}">
        <p14:creationId xmlns:p14="http://schemas.microsoft.com/office/powerpoint/2010/main" val="38302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rtl="0"/>
            <a:r>
              <a:rPr lang="fr-FR" sz="1200" b="0" i="0" kern="1200" dirty="0">
                <a:solidFill>
                  <a:schemeClr val="tx1"/>
                </a:solidFill>
                <a:effectLst/>
                <a:latin typeface="+mn-lt"/>
                <a:ea typeface="+mn-ea"/>
                <a:cs typeface="+mn-cs"/>
              </a:rPr>
              <a:t>Les stratégies efficaces en SST comprennent des mesures techniques, organisationnelles et humaines. Les mesures techniques sont un préalable. Par conséquent, il est essentiel de maintenir les machines, les installations, les équipements et les lieux de travail aux normes en vigueur en matière de sécurité et de santé au travail. Naturellement, il n’est pas toujours possible d’utiliser les dernières technologies. C'est là que la modernisation est nécessaire. Informer les acheteurs que la sécurité est une priorité et que le principe selon lequel les équipements de sécurité doivent faire partie de toute activité a fait ses preuves. Il est à noter que la plupart des accidents surviennent lors de dépannage, de réparation ou de maintenance, car la conception et la construction ne sont souvent pas applicables à ces tâches et également parce que les dispositifs de sécurité sont contournés ou ne fonctionnent pas.</a:t>
            </a:r>
          </a:p>
        </p:txBody>
      </p:sp>
      <p:sp>
        <p:nvSpPr>
          <p:cNvPr id="4" name="Foliennummernplatzhalter 3"/>
          <p:cNvSpPr>
            <a:spLocks noGrp="1"/>
          </p:cNvSpPr>
          <p:nvPr>
            <p:ph type="sldNum" sz="quarter" idx="10"/>
          </p:nvPr>
        </p:nvSpPr>
        <p:spPr/>
        <p:txBody>
          <a:bodyPr/>
          <a:lstStyle/>
          <a:p>
            <a:fld id="{371BB50C-2785-45C1-82F6-E0A2A65CA634}" type="slidenum">
              <a:rPr lang="de-DE" smtClean="0"/>
              <a:pPr/>
              <a:t>14</a:t>
            </a:fld>
            <a:endParaRPr lang="de-DE" dirty="0"/>
          </a:p>
        </p:txBody>
      </p:sp>
    </p:spTree>
    <p:extLst>
      <p:ext uri="{BB962C8B-B14F-4D97-AF65-F5344CB8AC3E}">
        <p14:creationId xmlns:p14="http://schemas.microsoft.com/office/powerpoint/2010/main" val="267207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sp>
        <p:nvSpPr>
          <p:cNvPr id="3"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5" name="Bild 4" descr="stock-photo-laboratory-scientist-working-at-lab-with-test-tubes-395017165.jpg"/>
          <p:cNvPicPr>
            <a:picLocks noChangeAspect="1"/>
          </p:cNvPicPr>
          <p:nvPr userDrawn="1"/>
        </p:nvPicPr>
        <p:blipFill rotWithShape="1">
          <a:blip r:embed="rId2">
            <a:extLst>
              <a:ext uri="{28A0092B-C50C-407E-A947-70E740481C1C}">
                <a14:useLocalDpi xmlns:a14="http://schemas.microsoft.com/office/drawing/2010/main" val="0"/>
              </a:ext>
            </a:extLst>
          </a:blip>
          <a:srcRect t="10728" b="31236"/>
          <a:stretch/>
        </p:blipFill>
        <p:spPr>
          <a:xfrm>
            <a:off x="0" y="0"/>
            <a:ext cx="12192000" cy="3895200"/>
          </a:xfrm>
          <a:prstGeom prst="rect">
            <a:avLst/>
          </a:prstGeom>
        </p:spPr>
      </p:pic>
      <p:pic>
        <p:nvPicPr>
          <p:cNvPr id="6" name="Bild 5"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7642582" y="270000"/>
            <a:ext cx="4569140" cy="1634490"/>
          </a:xfrm>
          <a:prstGeom prst="rect">
            <a:avLst/>
          </a:prstGeom>
        </p:spPr>
      </p:pic>
      <p:pic>
        <p:nvPicPr>
          <p:cNvPr id="4" name="Bild 3" descr="ISS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00595" y="6208064"/>
            <a:ext cx="1264356" cy="464339"/>
          </a:xfrm>
          <a:prstGeom prst="rect">
            <a:avLst/>
          </a:prstGeom>
        </p:spPr>
      </p:pic>
      <p:pic>
        <p:nvPicPr>
          <p:cNvPr id="9"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4402" y="6176698"/>
            <a:ext cx="1963264" cy="424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Standard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baseline="0"/>
            </a:lvl8pPr>
            <a:lvl9pPr>
              <a:buNone/>
              <a:defRPr baseline="0"/>
            </a:lvl9pPr>
          </a:lstStyle>
          <a:p>
            <a:pPr lvl="0"/>
            <a:r>
              <a:rPr lang="de-DE" dirty="0"/>
              <a:t>Textmasterformate durch Klicken bearbeiten</a:t>
            </a:r>
          </a:p>
        </p:txBody>
      </p:sp>
      <p:sp>
        <p:nvSpPr>
          <p:cNvPr id="7" name="Datumsplatzhalter 6"/>
          <p:cNvSpPr>
            <a:spLocks noGrp="1"/>
          </p:cNvSpPr>
          <p:nvPr>
            <p:ph type="dt" sz="half" idx="10"/>
          </p:nvPr>
        </p:nvSpPr>
        <p:spPr/>
        <p:txBody>
          <a:bodyPr/>
          <a:lstStyle/>
          <a:p>
            <a:fld id="{857418D7-11F0-4DB4-8C56-02EDE91B209D}" type="datetime1">
              <a:rPr lang="de-DE" noProof="0" smtClean="0"/>
              <a:t>14.07.2020</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Diagramm">
    <p:spTree>
      <p:nvGrpSpPr>
        <p:cNvPr id="1" name=""/>
        <p:cNvGrpSpPr/>
        <p:nvPr/>
      </p:nvGrpSpPr>
      <p:grpSpPr>
        <a:xfrm>
          <a:off x="0" y="0"/>
          <a:ext cx="0" cy="0"/>
          <a:chOff x="0" y="0"/>
          <a:chExt cx="0" cy="0"/>
        </a:xfrm>
      </p:grpSpPr>
      <p:sp>
        <p:nvSpPr>
          <p:cNvPr id="9" name="Textplatzhalter 8"/>
          <p:cNvSpPr>
            <a:spLocks noGrp="1"/>
          </p:cNvSpPr>
          <p:nvPr>
            <p:ph type="body" sz="quarter" idx="11"/>
          </p:nvPr>
        </p:nvSpPr>
        <p:spPr>
          <a:xfrm>
            <a:off x="432000" y="1511300"/>
            <a:ext cx="11232000" cy="396000"/>
          </a:xfrm>
          <a:solidFill>
            <a:schemeClr val="accent4">
              <a:lumMod val="60000"/>
              <a:lumOff val="40000"/>
            </a:schemeClr>
          </a:solidFill>
        </p:spPr>
        <p:txBody>
          <a:bodyPr lIns="108000" tIns="36000" rIns="72000" bIns="36000" anchor="t">
            <a:noAutofit/>
          </a:bodyPr>
          <a:lstStyle>
            <a:lvl1pPr marL="0" indent="0" algn="l">
              <a:lnSpc>
                <a:spcPct val="100000"/>
              </a:lnSpc>
              <a:spcBef>
                <a:spcPts val="0"/>
              </a:spcBef>
              <a:buFontTx/>
              <a:buNone/>
              <a:defRPr sz="1600" b="1">
                <a:solidFill>
                  <a:schemeClr val="accent5">
                    <a:lumMod val="60000"/>
                    <a:lumOff val="40000"/>
                  </a:schemeClr>
                </a:solidFill>
              </a:defRPr>
            </a:lvl1pPr>
            <a:lvl2pPr>
              <a:defRPr sz="1600"/>
            </a:lvl2pPr>
            <a:lvl3pPr>
              <a:defRPr sz="1600"/>
            </a:lvl3pPr>
            <a:lvl4pPr>
              <a:defRPr sz="1600"/>
            </a:lvl4pPr>
            <a:lvl5pPr>
              <a:defRPr sz="1600"/>
            </a:lvl5pPr>
          </a:lstStyle>
          <a:p>
            <a:pPr lvl="0"/>
            <a:r>
              <a:rPr lang="en-US" noProof="0"/>
              <a:t>Click to edit Master text styles</a:t>
            </a:r>
          </a:p>
        </p:txBody>
      </p:sp>
      <p:sp>
        <p:nvSpPr>
          <p:cNvPr id="11" name="Datumsplatzhalter 10"/>
          <p:cNvSpPr>
            <a:spLocks noGrp="1"/>
          </p:cNvSpPr>
          <p:nvPr>
            <p:ph type="dt" sz="half" idx="12"/>
          </p:nvPr>
        </p:nvSpPr>
        <p:spPr/>
        <p:txBody>
          <a:bodyPr/>
          <a:lstStyle/>
          <a:p>
            <a:fld id="{321A3C5E-434D-4853-9EA9-39D9905BBAB2}" type="datetime1">
              <a:rPr lang="de-DE" smtClean="0"/>
              <a:t>14.07.2020</a:t>
            </a:fld>
            <a:endParaRPr lang="de-DE" dirty="0"/>
          </a:p>
        </p:txBody>
      </p:sp>
      <p:sp>
        <p:nvSpPr>
          <p:cNvPr id="13" name="Foliennummernplatzhalter 12"/>
          <p:cNvSpPr>
            <a:spLocks noGrp="1"/>
          </p:cNvSpPr>
          <p:nvPr>
            <p:ph type="sldNum" sz="quarter" idx="13"/>
          </p:nvPr>
        </p:nvSpPr>
        <p:spPr/>
        <p:txBody>
          <a:bodyPr/>
          <a:lstStyle/>
          <a:p>
            <a:fld id="{D56DB8AA-803C-49D2-90AA-1140CE72DCD7}" type="slidenum">
              <a:rPr lang="de-DE" smtClean="0"/>
              <a:pPr/>
              <a:t>‹N°›</a:t>
            </a:fld>
            <a:endParaRPr lang="de-DE" dirty="0"/>
          </a:p>
        </p:txBody>
      </p:sp>
      <p:sp>
        <p:nvSpPr>
          <p:cNvPr id="14" name="Fußzeilenplatzhalter 13"/>
          <p:cNvSpPr>
            <a:spLocks noGrp="1"/>
          </p:cNvSpPr>
          <p:nvPr>
            <p:ph type="ftr" sz="quarter" idx="14"/>
          </p:nvPr>
        </p:nvSpPr>
        <p:spPr/>
        <p:txBody>
          <a:bodyPr/>
          <a:lstStyle/>
          <a:p>
            <a:r>
              <a:rPr lang="fr-FR"/>
              <a:t>Présentation générale de Vision Zéro 2019 06 21</a:t>
            </a:r>
            <a:endParaRPr lang="de-DE" dirty="0"/>
          </a:p>
        </p:txBody>
      </p:sp>
      <p:sp>
        <p:nvSpPr>
          <p:cNvPr id="16" name="Titel 15"/>
          <p:cNvSpPr>
            <a:spLocks noGrp="1"/>
          </p:cNvSpPr>
          <p:nvPr>
            <p:ph type="title"/>
          </p:nvPr>
        </p:nvSpPr>
        <p:spPr/>
        <p:txBody>
          <a:bodyPr/>
          <a:lstStyle/>
          <a:p>
            <a:r>
              <a:rPr lang="en-US"/>
              <a:t>Click to edit Master title style</a:t>
            </a:r>
            <a:endParaRPr lang="de-DE" dirty="0"/>
          </a:p>
        </p:txBody>
      </p:sp>
      <p:sp>
        <p:nvSpPr>
          <p:cNvPr id="18" name="Diagrammplatzhalter 17"/>
          <p:cNvSpPr>
            <a:spLocks noGrp="1"/>
          </p:cNvSpPr>
          <p:nvPr>
            <p:ph type="chart" sz="quarter" idx="15"/>
          </p:nvPr>
        </p:nvSpPr>
        <p:spPr>
          <a:xfrm>
            <a:off x="431805" y="1908000"/>
            <a:ext cx="11233151" cy="4392000"/>
          </a:xfrm>
          <a:solidFill>
            <a:schemeClr val="bg1"/>
          </a:solidFill>
        </p:spPr>
        <p:txBody>
          <a:bodyPr/>
          <a:lstStyle>
            <a:lvl1pPr marL="0" indent="0">
              <a:buNone/>
              <a:defRPr sz="1400" baseline="0"/>
            </a:lvl1pPr>
          </a:lstStyle>
          <a:p>
            <a:r>
              <a:rPr lang="en-US"/>
              <a:t>Click icon to add chart</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und Tabelle">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solidFill>
                  <a:schemeClr val="tx2"/>
                </a:solidFill>
              </a:defRPr>
            </a:lvl1pPr>
          </a:lstStyle>
          <a:p>
            <a:r>
              <a:rPr lang="en-US" noProof="0"/>
              <a:t>Click to edit Master title style</a:t>
            </a:r>
            <a:endParaRPr lang="de-DE" noProof="0" dirty="0"/>
          </a:p>
        </p:txBody>
      </p:sp>
      <p:sp>
        <p:nvSpPr>
          <p:cNvPr id="7" name="Datumsplatzhalter 6"/>
          <p:cNvSpPr>
            <a:spLocks noGrp="1"/>
          </p:cNvSpPr>
          <p:nvPr>
            <p:ph type="dt" sz="half" idx="16"/>
          </p:nvPr>
        </p:nvSpPr>
        <p:spPr/>
        <p:txBody>
          <a:bodyPr/>
          <a:lstStyle/>
          <a:p>
            <a:fld id="{FD0DE2B4-6666-4873-B96F-0284C4B76A7B}" type="datetime1">
              <a:rPr lang="de-DE" smtClean="0"/>
              <a:t>14.07.2020</a:t>
            </a:fld>
            <a:endParaRPr lang="de-DE" dirty="0"/>
          </a:p>
        </p:txBody>
      </p:sp>
      <p:sp>
        <p:nvSpPr>
          <p:cNvPr id="8" name="Foliennummernplatzhalter 7"/>
          <p:cNvSpPr>
            <a:spLocks noGrp="1"/>
          </p:cNvSpPr>
          <p:nvPr>
            <p:ph type="sldNum" sz="quarter" idx="17"/>
          </p:nvPr>
        </p:nvSpPr>
        <p:spPr/>
        <p:txBody>
          <a:bodyPr/>
          <a:lstStyle/>
          <a:p>
            <a:fld id="{D56DB8AA-803C-49D2-90AA-1140CE72DCD7}" type="slidenum">
              <a:rPr lang="de-DE" smtClean="0"/>
              <a:pPr/>
              <a:t>‹N°›</a:t>
            </a:fld>
            <a:endParaRPr lang="de-DE" dirty="0"/>
          </a:p>
        </p:txBody>
      </p:sp>
      <p:sp>
        <p:nvSpPr>
          <p:cNvPr id="9" name="Fußzeilenplatzhalter 8"/>
          <p:cNvSpPr>
            <a:spLocks noGrp="1"/>
          </p:cNvSpPr>
          <p:nvPr>
            <p:ph type="ftr" sz="quarter" idx="18"/>
          </p:nvPr>
        </p:nvSpPr>
        <p:spPr/>
        <p:txBody>
          <a:bodyPr/>
          <a:lstStyle/>
          <a:p>
            <a:r>
              <a:rPr lang="fr-FR"/>
              <a:t>Présentation générale de Vision Zéro 2019 06 21</a:t>
            </a:r>
            <a:endParaRPr lang="de-DE" dirty="0"/>
          </a:p>
        </p:txBody>
      </p:sp>
      <p:sp>
        <p:nvSpPr>
          <p:cNvPr id="12" name="Tabellenplatzhalter 11"/>
          <p:cNvSpPr>
            <a:spLocks noGrp="1"/>
          </p:cNvSpPr>
          <p:nvPr>
            <p:ph type="tbl" sz="quarter" idx="19"/>
          </p:nvPr>
        </p:nvSpPr>
        <p:spPr>
          <a:xfrm>
            <a:off x="431805" y="1512000"/>
            <a:ext cx="11233151" cy="4788000"/>
          </a:xfrm>
        </p:spPr>
        <p:txBody>
          <a:bodyPr/>
          <a:lstStyle>
            <a:lvl1pPr marL="0" indent="0">
              <a:buFontTx/>
              <a:buNone/>
              <a:defRPr sz="1600"/>
            </a:lvl1pPr>
          </a:lstStyle>
          <a:p>
            <a:r>
              <a:rPr lang="en-US"/>
              <a:t>Click icon to add table</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_und 2 Texblöck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de-DE" dirty="0"/>
          </a:p>
        </p:txBody>
      </p:sp>
      <p:sp>
        <p:nvSpPr>
          <p:cNvPr id="13" name="Datumsplatzhalter 12"/>
          <p:cNvSpPr>
            <a:spLocks noGrp="1"/>
          </p:cNvSpPr>
          <p:nvPr>
            <p:ph type="dt" sz="half" idx="10"/>
          </p:nvPr>
        </p:nvSpPr>
        <p:spPr/>
        <p:txBody>
          <a:bodyPr/>
          <a:lstStyle/>
          <a:p>
            <a:fld id="{8C21B89A-6457-478D-AF0B-32863D339EA4}" type="datetime1">
              <a:rPr lang="de-DE" smtClean="0"/>
              <a:t>14.07.2020</a:t>
            </a:fld>
            <a:endParaRPr lang="de-DE" dirty="0"/>
          </a:p>
        </p:txBody>
      </p:sp>
      <p:sp>
        <p:nvSpPr>
          <p:cNvPr id="14" name="Foliennummernplatzhalter 13"/>
          <p:cNvSpPr>
            <a:spLocks noGrp="1"/>
          </p:cNvSpPr>
          <p:nvPr>
            <p:ph type="sldNum" sz="quarter" idx="11"/>
          </p:nvPr>
        </p:nvSpPr>
        <p:spPr/>
        <p:txBody>
          <a:bodyPr/>
          <a:lstStyle/>
          <a:p>
            <a:fld id="{D56DB8AA-803C-49D2-90AA-1140CE72DCD7}" type="slidenum">
              <a:rPr lang="de-DE" smtClean="0"/>
              <a:pPr/>
              <a:t>‹N°›</a:t>
            </a:fld>
            <a:endParaRPr lang="de-DE" dirty="0"/>
          </a:p>
        </p:txBody>
      </p:sp>
      <p:sp>
        <p:nvSpPr>
          <p:cNvPr id="15" name="Fußzeilenplatzhalter 14"/>
          <p:cNvSpPr>
            <a:spLocks noGrp="1"/>
          </p:cNvSpPr>
          <p:nvPr>
            <p:ph type="ftr" sz="quarter" idx="12"/>
          </p:nvPr>
        </p:nvSpPr>
        <p:spPr/>
        <p:txBody>
          <a:bodyPr/>
          <a:lstStyle/>
          <a:p>
            <a:r>
              <a:rPr lang="fr-FR"/>
              <a:t>Présentation générale de Vision Zéro 2019 06 21</a:t>
            </a:r>
            <a:endParaRPr lang="de-DE" dirty="0"/>
          </a:p>
        </p:txBody>
      </p:sp>
      <p:sp>
        <p:nvSpPr>
          <p:cNvPr id="20" name="Inhaltsplatzhalter 19"/>
          <p:cNvSpPr>
            <a:spLocks noGrp="1"/>
          </p:cNvSpPr>
          <p:nvPr>
            <p:ph sz="quarter" idx="13"/>
          </p:nvPr>
        </p:nvSpPr>
        <p:spPr>
          <a:xfrm>
            <a:off x="431800" y="2052000"/>
            <a:ext cx="5376000" cy="4248000"/>
          </a:xfrm>
          <a:solidFill>
            <a:schemeClr val="bg1"/>
          </a:solidFill>
        </p:spPr>
        <p:txBody>
          <a:bodyPr lIns="108000" tIns="36000" rIns="72000" bIns="36000"/>
          <a:lstStyle>
            <a:lvl1pPr>
              <a:defRPr sz="1600"/>
            </a:lvl1pPr>
            <a:lvl2pPr>
              <a:defRPr sz="1600"/>
            </a:lvl2pPr>
            <a:lvl3pPr>
              <a:defRPr sz="1600"/>
            </a:lvl3pPr>
            <a:lvl4pPr>
              <a:defRPr sz="1600"/>
            </a:lvl4pPr>
            <a:lvl5pPr>
              <a:defRPr sz="1600"/>
            </a:lvl5pPr>
            <a:lvl6pPr>
              <a:defRPr sz="1600"/>
            </a:lvl6pPr>
            <a:lvl7pPr>
              <a:defRPr sz="1600"/>
            </a:lvl7pPr>
            <a:lvl8pPr>
              <a:buNone/>
              <a:defRPr sz="1600"/>
            </a:lvl8pPr>
            <a:lvl9pPr>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2" name="Inhaltsplatzhalter 21"/>
          <p:cNvSpPr>
            <a:spLocks noGrp="1"/>
          </p:cNvSpPr>
          <p:nvPr>
            <p:ph sz="quarter" idx="14"/>
          </p:nvPr>
        </p:nvSpPr>
        <p:spPr>
          <a:xfrm>
            <a:off x="6288619" y="2052000"/>
            <a:ext cx="5376333" cy="4248000"/>
          </a:xfrm>
          <a:solidFill>
            <a:schemeClr val="bg1"/>
          </a:solidFill>
        </p:spPr>
        <p:txBody>
          <a:bodyPr lIns="108000" tIns="36000" rIns="72000" bIns="3600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buFont typeface="Wingdings" pitchFamily="2" charset="2"/>
              <a:buChar cha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Textplatzhalter 2"/>
          <p:cNvSpPr>
            <a:spLocks noGrp="1"/>
          </p:cNvSpPr>
          <p:nvPr>
            <p:ph type="body" idx="1"/>
          </p:nvPr>
        </p:nvSpPr>
        <p:spPr>
          <a:xfrm>
            <a:off x="432000" y="1512000"/>
            <a:ext cx="5376000" cy="540000"/>
          </a:xfrm>
          <a:solidFill>
            <a:schemeClr val="accent4">
              <a:lumMod val="60000"/>
              <a:lumOff val="40000"/>
            </a:schemeClr>
          </a:solidFill>
        </p:spPr>
        <p:txBody>
          <a:bodyPr lIns="108000" tIns="36000" rIns="72000" bIns="36000" anchor="t"/>
          <a:lstStyle>
            <a:lvl1pPr marL="0" indent="0">
              <a:lnSpc>
                <a:spcPct val="100000"/>
              </a:lnSpc>
              <a:spcBef>
                <a:spcPts val="0"/>
              </a:spcBef>
              <a:buNone/>
              <a:defRPr sz="1600" b="1">
                <a:solidFill>
                  <a:schemeClr val="accent5">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platzhalter 4"/>
          <p:cNvSpPr>
            <a:spLocks noGrp="1"/>
          </p:cNvSpPr>
          <p:nvPr>
            <p:ph type="body" sz="quarter" idx="3"/>
          </p:nvPr>
        </p:nvSpPr>
        <p:spPr>
          <a:xfrm>
            <a:off x="6288000" y="1512000"/>
            <a:ext cx="5376000" cy="540000"/>
          </a:xfrm>
          <a:solidFill>
            <a:schemeClr val="accent4">
              <a:lumMod val="60000"/>
              <a:lumOff val="40000"/>
            </a:schemeClr>
          </a:solidFill>
        </p:spPr>
        <p:txBody>
          <a:bodyPr lIns="108000" tIns="36000" rIns="72000" bIns="36000" anchor="t"/>
          <a:lstStyle>
            <a:lvl1pPr marL="0" indent="0">
              <a:lnSpc>
                <a:spcPct val="100000"/>
              </a:lnSpc>
              <a:spcBef>
                <a:spcPts val="0"/>
              </a:spcBef>
              <a:buNone/>
              <a:defRPr sz="1600" b="1">
                <a:solidFill>
                  <a:schemeClr val="accent5">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el und 3 Bilder mit Bildunterschrift">
    <p:spTree>
      <p:nvGrpSpPr>
        <p:cNvPr id="1" name=""/>
        <p:cNvGrpSpPr/>
        <p:nvPr/>
      </p:nvGrpSpPr>
      <p:grpSpPr>
        <a:xfrm>
          <a:off x="0" y="0"/>
          <a:ext cx="0" cy="0"/>
          <a:chOff x="0" y="0"/>
          <a:chExt cx="0" cy="0"/>
        </a:xfrm>
      </p:grpSpPr>
      <p:sp>
        <p:nvSpPr>
          <p:cNvPr id="19" name="Bildplatzhalter 18"/>
          <p:cNvSpPr>
            <a:spLocks noGrp="1"/>
          </p:cNvSpPr>
          <p:nvPr>
            <p:ph type="pic" sz="quarter" idx="13"/>
          </p:nvPr>
        </p:nvSpPr>
        <p:spPr>
          <a:xfrm>
            <a:off x="432000" y="1511299"/>
            <a:ext cx="3456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0" name="Bildplatzhalter 18"/>
          <p:cNvSpPr>
            <a:spLocks noGrp="1"/>
          </p:cNvSpPr>
          <p:nvPr>
            <p:ph type="pic" sz="quarter" idx="14"/>
          </p:nvPr>
        </p:nvSpPr>
        <p:spPr>
          <a:xfrm>
            <a:off x="4320000" y="1511299"/>
            <a:ext cx="3456000" cy="2952000"/>
          </a:xfrm>
        </p:spPr>
        <p:txBody>
          <a:bodyPr>
            <a:normAutofit/>
          </a:bodyPr>
          <a:lstStyle>
            <a:lvl1pPr marL="0" indent="0">
              <a:buFontTx/>
              <a:buNone/>
              <a:tabLst/>
              <a:defRPr sz="1400"/>
            </a:lvl1pPr>
          </a:lstStyle>
          <a:p>
            <a:r>
              <a:rPr lang="en-US" noProof="0"/>
              <a:t>Click icon to add picture</a:t>
            </a:r>
            <a:endParaRPr lang="de-DE" noProof="0" dirty="0"/>
          </a:p>
        </p:txBody>
      </p:sp>
      <p:sp>
        <p:nvSpPr>
          <p:cNvPr id="21" name="Bildplatzhalter 18"/>
          <p:cNvSpPr>
            <a:spLocks noGrp="1"/>
          </p:cNvSpPr>
          <p:nvPr>
            <p:ph type="pic" sz="quarter" idx="15"/>
          </p:nvPr>
        </p:nvSpPr>
        <p:spPr>
          <a:xfrm>
            <a:off x="8206767" y="1511299"/>
            <a:ext cx="3456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3" name="Textplatzhalter 22"/>
          <p:cNvSpPr>
            <a:spLocks noGrp="1"/>
          </p:cNvSpPr>
          <p:nvPr>
            <p:ph type="body" sz="quarter" idx="16" hasCustomPrompt="1"/>
          </p:nvPr>
        </p:nvSpPr>
        <p:spPr>
          <a:xfrm>
            <a:off x="432000" y="4536000"/>
            <a:ext cx="3456000" cy="1764000"/>
          </a:xfrm>
          <a:solidFill>
            <a:schemeClr val="accent4">
              <a:lumMod val="40000"/>
              <a:lumOff val="60000"/>
            </a:schemeClr>
          </a:solidFill>
          <a:effectLst/>
        </p:spPr>
        <p:txBody>
          <a:bodyPr lIns="108000" tIns="36000" rIns="72000" bIns="36000">
            <a:noAutofit/>
          </a:bodyPr>
          <a:lstStyle>
            <a:lvl1pPr>
              <a:spcAft>
                <a:spcPts val="0"/>
              </a:spcAft>
              <a:defRPr sz="1400">
                <a:solidFill>
                  <a:schemeClr val="tx2">
                    <a:lumMod val="50000"/>
                  </a:schemeClr>
                </a:solidFill>
              </a:defRPr>
            </a:lvl1pPr>
            <a:lvl2pPr>
              <a:spcAft>
                <a:spcPts val="0"/>
              </a:spcAft>
              <a:defRPr sz="1400">
                <a:solidFill>
                  <a:schemeClr val="tx2">
                    <a:lumMod val="50000"/>
                  </a:schemeClr>
                </a:solidFill>
              </a:defRPr>
            </a:lvl2pPr>
            <a:lvl3pPr>
              <a:spcAft>
                <a:spcPts val="0"/>
              </a:spcAft>
              <a:defRPr sz="1400">
                <a:solidFill>
                  <a:schemeClr val="tx2">
                    <a:lumMod val="50000"/>
                  </a:schemeClr>
                </a:solidFill>
              </a:defRPr>
            </a:lvl3pPr>
            <a:lvl4pPr>
              <a:spcAft>
                <a:spcPts val="0"/>
              </a:spcAft>
              <a:buFont typeface="Wingdings" pitchFamily="2" charset="2"/>
              <a:buChar char="§"/>
              <a:defRPr sz="1400">
                <a:solidFill>
                  <a:schemeClr val="tx2">
                    <a:lumMod val="50000"/>
                  </a:schemeClr>
                </a:solidFill>
              </a:defRPr>
            </a:lvl4pPr>
            <a:lvl5pPr>
              <a:spcAft>
                <a:spcPts val="0"/>
              </a:spcAft>
              <a:defRPr sz="1400">
                <a:solidFill>
                  <a:schemeClr val="tx2">
                    <a:lumMod val="50000"/>
                  </a:schemeClr>
                </a:solidFill>
              </a:defRPr>
            </a:lvl5pPr>
            <a:lvl6pPr>
              <a:spcAft>
                <a:spcPts val="0"/>
              </a:spcAft>
              <a:defRPr sz="1400">
                <a:solidFill>
                  <a:schemeClr val="tx2">
                    <a:lumMod val="50000"/>
                  </a:schemeClr>
                </a:solidFill>
              </a:defRPr>
            </a:lvl6pPr>
            <a:lvl7pPr>
              <a:buNone/>
              <a:defRPr/>
            </a:lvl7pPr>
          </a:lstStyle>
          <a:p>
            <a:pPr lvl="0"/>
            <a:r>
              <a:rPr lang="de-DE" noProof="0" dirty="0"/>
              <a:t>Textmasterformate durch Klicken bearbeiten</a:t>
            </a:r>
          </a:p>
          <a:p>
            <a:pPr lvl="1"/>
            <a:r>
              <a:rPr lang="de-DE" noProof="0" dirty="0"/>
              <a:t>Zweite Ebene</a:t>
            </a:r>
          </a:p>
          <a:p>
            <a:pPr lvl="2"/>
            <a:r>
              <a:rPr lang="de-DE" noProof="0" dirty="0"/>
              <a:t>Dritte Ebene</a:t>
            </a:r>
          </a:p>
        </p:txBody>
      </p:sp>
      <p:sp>
        <p:nvSpPr>
          <p:cNvPr id="24" name="Textplatzhalter 22"/>
          <p:cNvSpPr>
            <a:spLocks noGrp="1"/>
          </p:cNvSpPr>
          <p:nvPr>
            <p:ph type="body" sz="quarter" idx="17"/>
          </p:nvPr>
        </p:nvSpPr>
        <p:spPr>
          <a:xfrm>
            <a:off x="4320000" y="4536000"/>
            <a:ext cx="3456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Master text styles</a:t>
            </a:r>
          </a:p>
          <a:p>
            <a:pPr lvl="1"/>
            <a:r>
              <a:rPr lang="en-US" noProof="0"/>
              <a:t>Second level</a:t>
            </a:r>
          </a:p>
          <a:p>
            <a:pPr lvl="2"/>
            <a:r>
              <a:rPr lang="en-US" noProof="0"/>
              <a:t>Third level</a:t>
            </a:r>
          </a:p>
        </p:txBody>
      </p:sp>
      <p:sp>
        <p:nvSpPr>
          <p:cNvPr id="25" name="Textplatzhalter 22"/>
          <p:cNvSpPr>
            <a:spLocks noGrp="1"/>
          </p:cNvSpPr>
          <p:nvPr>
            <p:ph type="body" sz="quarter" idx="18"/>
          </p:nvPr>
        </p:nvSpPr>
        <p:spPr>
          <a:xfrm>
            <a:off x="8206767" y="4536000"/>
            <a:ext cx="3456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Master text styles</a:t>
            </a:r>
          </a:p>
          <a:p>
            <a:pPr lvl="1"/>
            <a:r>
              <a:rPr lang="en-US" noProof="0"/>
              <a:t>Second level</a:t>
            </a:r>
          </a:p>
          <a:p>
            <a:pPr lvl="2"/>
            <a:r>
              <a:rPr lang="en-US" noProof="0"/>
              <a:t>Third level</a:t>
            </a:r>
          </a:p>
        </p:txBody>
      </p:sp>
      <p:sp>
        <p:nvSpPr>
          <p:cNvPr id="12" name="Titel 11"/>
          <p:cNvSpPr>
            <a:spLocks noGrp="1"/>
          </p:cNvSpPr>
          <p:nvPr>
            <p:ph type="title"/>
          </p:nvPr>
        </p:nvSpPr>
        <p:spPr/>
        <p:txBody>
          <a:bodyPr/>
          <a:lstStyle/>
          <a:p>
            <a:r>
              <a:rPr lang="en-US" noProof="0"/>
              <a:t>Click to edit Master title style</a:t>
            </a:r>
            <a:endParaRPr lang="de-DE" noProof="0" dirty="0"/>
          </a:p>
        </p:txBody>
      </p:sp>
      <p:sp>
        <p:nvSpPr>
          <p:cNvPr id="16" name="Datumsplatzhalter 15"/>
          <p:cNvSpPr>
            <a:spLocks noGrp="1"/>
          </p:cNvSpPr>
          <p:nvPr>
            <p:ph type="dt" sz="half" idx="19"/>
          </p:nvPr>
        </p:nvSpPr>
        <p:spPr/>
        <p:txBody>
          <a:bodyPr/>
          <a:lstStyle/>
          <a:p>
            <a:fld id="{F9EFF3D9-3046-4DA3-8F53-78D9B9E3C60E}" type="datetime1">
              <a:rPr lang="de-DE" smtClean="0"/>
              <a:t>14.07.2020</a:t>
            </a:fld>
            <a:endParaRPr lang="de-DE" dirty="0"/>
          </a:p>
        </p:txBody>
      </p:sp>
      <p:sp>
        <p:nvSpPr>
          <p:cNvPr id="17" name="Foliennummernplatzhalter 16"/>
          <p:cNvSpPr>
            <a:spLocks noGrp="1"/>
          </p:cNvSpPr>
          <p:nvPr>
            <p:ph type="sldNum" sz="quarter" idx="20"/>
          </p:nvPr>
        </p:nvSpPr>
        <p:spPr/>
        <p:txBody>
          <a:bodyPr/>
          <a:lstStyle/>
          <a:p>
            <a:fld id="{D56DB8AA-803C-49D2-90AA-1140CE72DCD7}" type="slidenum">
              <a:rPr lang="de-DE" smtClean="0"/>
              <a:pPr/>
              <a:t>‹N°›</a:t>
            </a:fld>
            <a:endParaRPr lang="de-DE" dirty="0"/>
          </a:p>
        </p:txBody>
      </p:sp>
      <p:sp>
        <p:nvSpPr>
          <p:cNvPr id="18" name="Fußzeilenplatzhalter 17"/>
          <p:cNvSpPr>
            <a:spLocks noGrp="1"/>
          </p:cNvSpPr>
          <p:nvPr>
            <p:ph type="ftr" sz="quarter" idx="21"/>
          </p:nvPr>
        </p:nvSpPr>
        <p:spPr/>
        <p:txBody>
          <a:bodyPr/>
          <a:lstStyle/>
          <a:p>
            <a:r>
              <a:rPr lang="fr-FR"/>
              <a:t>Présentation générale de Vision Zéro 2019 06 21</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und Bild mit Kommentarspalte">
    <p:spTree>
      <p:nvGrpSpPr>
        <p:cNvPr id="1" name=""/>
        <p:cNvGrpSpPr/>
        <p:nvPr/>
      </p:nvGrpSpPr>
      <p:grpSpPr>
        <a:xfrm>
          <a:off x="0" y="0"/>
          <a:ext cx="0" cy="0"/>
          <a:chOff x="0" y="0"/>
          <a:chExt cx="0" cy="0"/>
        </a:xfrm>
      </p:grpSpPr>
      <p:sp>
        <p:nvSpPr>
          <p:cNvPr id="13" name="Textplatzhalter 12"/>
          <p:cNvSpPr>
            <a:spLocks noGrp="1"/>
          </p:cNvSpPr>
          <p:nvPr>
            <p:ph type="body" sz="quarter" idx="14"/>
          </p:nvPr>
        </p:nvSpPr>
        <p:spPr>
          <a:xfrm>
            <a:off x="8064000" y="1511300"/>
            <a:ext cx="3600000" cy="4788000"/>
          </a:xfrm>
          <a:solidFill>
            <a:schemeClr val="accent4">
              <a:lumMod val="40000"/>
              <a:lumOff val="60000"/>
            </a:schemeClr>
          </a:solidFill>
          <a:effectLst/>
        </p:spPr>
        <p:txBody>
          <a:bodyPr lIns="108000" tIns="36000" rIns="72000" bIns="36000">
            <a:noAutofit/>
          </a:bodyPr>
          <a:lstStyle>
            <a:lvl1pPr marL="276225" indent="-276225">
              <a:buFont typeface="Wingdings" pitchFamily="2" charset="2"/>
              <a:buChar char="§"/>
              <a:defRPr sz="1600" b="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solidFill>
                  <a:schemeClr val="tx2">
                    <a:lumMod val="50000"/>
                  </a:schemeClr>
                </a:solidFill>
              </a:defRPr>
            </a:lvl6pPr>
            <a:lvl7pPr>
              <a:defRPr sz="1600">
                <a:solidFill>
                  <a:schemeClr val="tx2">
                    <a:lumMod val="50000"/>
                  </a:schemeClr>
                </a:solidFill>
              </a:defRPr>
            </a:lvl7pPr>
            <a:lvl8pPr>
              <a:defRPr sz="1600">
                <a:solidFill>
                  <a:schemeClr val="tx2">
                    <a:lumMod val="50000"/>
                  </a:schemeClr>
                </a:solidFill>
              </a:defRPr>
            </a:lvl8pPr>
            <a:lvl9pPr>
              <a:defRPr sz="1600">
                <a:solidFill>
                  <a:schemeClr val="tx2">
                    <a:lumMod val="50000"/>
                  </a:schemeClr>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Titel 7"/>
          <p:cNvSpPr>
            <a:spLocks noGrp="1"/>
          </p:cNvSpPr>
          <p:nvPr>
            <p:ph type="title"/>
          </p:nvPr>
        </p:nvSpPr>
        <p:spPr/>
        <p:txBody>
          <a:bodyPr/>
          <a:lstStyle/>
          <a:p>
            <a:r>
              <a:rPr lang="en-US" noProof="0"/>
              <a:t>Click to edit Master title style</a:t>
            </a:r>
            <a:endParaRPr lang="de-DE" noProof="0" dirty="0"/>
          </a:p>
        </p:txBody>
      </p:sp>
      <p:sp>
        <p:nvSpPr>
          <p:cNvPr id="14" name="Bildplatzhalter 13"/>
          <p:cNvSpPr>
            <a:spLocks noGrp="1"/>
          </p:cNvSpPr>
          <p:nvPr>
            <p:ph type="pic" sz="quarter" idx="19"/>
          </p:nvPr>
        </p:nvSpPr>
        <p:spPr>
          <a:xfrm>
            <a:off x="432000" y="1511300"/>
            <a:ext cx="7152000" cy="4788000"/>
          </a:xfrm>
        </p:spPr>
        <p:txBody>
          <a:bodyPr/>
          <a:lstStyle>
            <a:lvl1pPr>
              <a:buNone/>
              <a:defRPr/>
            </a:lvl1pPr>
          </a:lstStyle>
          <a:p>
            <a:r>
              <a:rPr lang="en-US"/>
              <a:t>Click icon to add picture</a:t>
            </a:r>
            <a:endParaRPr lang="de-DE" dirty="0"/>
          </a:p>
        </p:txBody>
      </p:sp>
      <p:sp>
        <p:nvSpPr>
          <p:cNvPr id="12" name="Datumsplatzhalter 11"/>
          <p:cNvSpPr>
            <a:spLocks noGrp="1"/>
          </p:cNvSpPr>
          <p:nvPr>
            <p:ph type="dt" sz="half" idx="20"/>
          </p:nvPr>
        </p:nvSpPr>
        <p:spPr/>
        <p:txBody>
          <a:bodyPr/>
          <a:lstStyle/>
          <a:p>
            <a:fld id="{9692D393-F95F-4C9F-8FBB-62D682DC160D}" type="datetime1">
              <a:rPr lang="de-DE" smtClean="0"/>
              <a:t>14.07.2020</a:t>
            </a:fld>
            <a:endParaRPr lang="de-DE" dirty="0"/>
          </a:p>
        </p:txBody>
      </p:sp>
      <p:sp>
        <p:nvSpPr>
          <p:cNvPr id="15" name="Foliennummernplatzhalter 14"/>
          <p:cNvSpPr>
            <a:spLocks noGrp="1"/>
          </p:cNvSpPr>
          <p:nvPr>
            <p:ph type="sldNum" sz="quarter" idx="21"/>
          </p:nvPr>
        </p:nvSpPr>
        <p:spPr/>
        <p:txBody>
          <a:bodyPr/>
          <a:lstStyle/>
          <a:p>
            <a:fld id="{D56DB8AA-803C-49D2-90AA-1140CE72DCD7}" type="slidenum">
              <a:rPr lang="de-DE" smtClean="0"/>
              <a:pPr/>
              <a:t>‹N°›</a:t>
            </a:fld>
            <a:endParaRPr lang="de-DE" dirty="0"/>
          </a:p>
        </p:txBody>
      </p:sp>
      <p:sp>
        <p:nvSpPr>
          <p:cNvPr id="16" name="Fußzeilenplatzhalter 15"/>
          <p:cNvSpPr>
            <a:spLocks noGrp="1"/>
          </p:cNvSpPr>
          <p:nvPr>
            <p:ph type="ftr" sz="quarter" idx="22"/>
          </p:nvPr>
        </p:nvSpPr>
        <p:spPr/>
        <p:txBody>
          <a:bodyPr/>
          <a:lstStyle/>
          <a:p>
            <a:r>
              <a:rPr lang="fr-FR"/>
              <a:t>Présentation générale de Vision Zéro 2019 06 21</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und Inhalt mit Kommentarspalte">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8064000" y="1511300"/>
            <a:ext cx="3600000" cy="4788000"/>
          </a:xfrm>
          <a:solidFill>
            <a:schemeClr val="accent4">
              <a:lumMod val="40000"/>
              <a:lumOff val="60000"/>
            </a:schemeClr>
          </a:solidFill>
          <a:effectLst/>
        </p:spPr>
        <p:txBody>
          <a:bodyPr lIns="108000" tIns="36000" rIns="72000" bIns="36000">
            <a:noAutofit/>
          </a:bodyPr>
          <a:lstStyle>
            <a:lvl1pPr marL="270000" indent="-270000">
              <a:buFont typeface="Wingdings" pitchFamily="2" charset="2"/>
              <a:buChar char="§"/>
              <a:defRPr sz="1600" b="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solidFill>
                  <a:schemeClr val="tx2">
                    <a:lumMod val="50000"/>
                  </a:schemeClr>
                </a:solidFill>
              </a:defRPr>
            </a:lvl6pPr>
            <a:lvl7pPr>
              <a:defRPr sz="1600">
                <a:solidFill>
                  <a:schemeClr val="tx2">
                    <a:lumMod val="50000"/>
                  </a:schemeClr>
                </a:solidFill>
              </a:defRPr>
            </a:lvl7pPr>
            <a:lvl8pPr>
              <a:defRPr sz="1600">
                <a:solidFill>
                  <a:schemeClr val="tx2">
                    <a:lumMod val="50000"/>
                  </a:schemeClr>
                </a:solidFill>
              </a:defRPr>
            </a:lvl8pPr>
            <a:lvl9pPr>
              <a:defRPr lang="de-DE" sz="1600" kern="1200" noProof="0" dirty="0" smtClean="0">
                <a:solidFill>
                  <a:schemeClr val="tx2">
                    <a:lumMod val="50000"/>
                  </a:schemeClr>
                </a:solidFill>
                <a:latin typeface="+mn-lt"/>
                <a:ea typeface="+mn-ea"/>
                <a:cs typeface="+mn-cs"/>
              </a:defRPr>
            </a:lvl9p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a:t>Vierte Ebene</a:t>
            </a:r>
            <a:endParaRPr lang="de-DE" noProof="0" dirty="0"/>
          </a:p>
        </p:txBody>
      </p:sp>
      <p:sp>
        <p:nvSpPr>
          <p:cNvPr id="17" name="Inhaltsplatzhalter 16"/>
          <p:cNvSpPr>
            <a:spLocks noGrp="1"/>
          </p:cNvSpPr>
          <p:nvPr>
            <p:ph sz="quarter" idx="15" hasCustomPrompt="1"/>
          </p:nvPr>
        </p:nvSpPr>
        <p:spPr>
          <a:xfrm>
            <a:off x="432000" y="1908000"/>
            <a:ext cx="7152000" cy="4392000"/>
          </a:xfrm>
          <a:solidFill>
            <a:schemeClr val="bg1"/>
          </a:solidFill>
          <a:effectLst/>
        </p:spPr>
        <p:txBody>
          <a:bodyPr>
            <a:noAutofit/>
          </a:bodyPr>
          <a:lstStyle>
            <a:lvl1pPr>
              <a:buFontTx/>
              <a:buNone/>
              <a:defRPr sz="1600"/>
            </a:lvl1pPr>
            <a:lvl2pPr>
              <a:defRPr sz="1600"/>
            </a:lvl2pPr>
            <a:lvl3pPr>
              <a:defRPr sz="1600"/>
            </a:lvl3pPr>
            <a:lvl4pPr>
              <a:defRPr sz="1600"/>
            </a:lvl4pPr>
            <a:lvl5pPr>
              <a:buNone/>
              <a:defRPr sz="1400"/>
            </a:lvl5pPr>
          </a:lstStyle>
          <a:p>
            <a:pPr lvl="0"/>
            <a:endParaRPr/>
          </a:p>
        </p:txBody>
      </p:sp>
      <p:sp>
        <p:nvSpPr>
          <p:cNvPr id="8" name="Titel 7"/>
          <p:cNvSpPr>
            <a:spLocks noGrp="1"/>
          </p:cNvSpPr>
          <p:nvPr>
            <p:ph type="title"/>
          </p:nvPr>
        </p:nvSpPr>
        <p:spPr/>
        <p:txBody>
          <a:bodyPr/>
          <a:lstStyle/>
          <a:p>
            <a:r>
              <a:rPr lang="en-US" noProof="0"/>
              <a:t>Click to edit Master title style</a:t>
            </a:r>
            <a:endParaRPr lang="de-DE" noProof="0" dirty="0"/>
          </a:p>
        </p:txBody>
      </p:sp>
      <p:sp>
        <p:nvSpPr>
          <p:cNvPr id="12" name="Textplatzhalter 8"/>
          <p:cNvSpPr>
            <a:spLocks noGrp="1"/>
          </p:cNvSpPr>
          <p:nvPr>
            <p:ph type="body" sz="quarter" idx="11"/>
          </p:nvPr>
        </p:nvSpPr>
        <p:spPr>
          <a:xfrm>
            <a:off x="432000" y="1511300"/>
            <a:ext cx="7152000" cy="396000"/>
          </a:xfrm>
          <a:solidFill>
            <a:schemeClr val="accent4">
              <a:lumMod val="60000"/>
              <a:lumOff val="40000"/>
            </a:schemeClr>
          </a:solidFill>
        </p:spPr>
        <p:txBody>
          <a:bodyPr lIns="108000" tIns="36000" rIns="72000" bIns="36000" anchor="t">
            <a:noAutofit/>
          </a:bodyPr>
          <a:lstStyle>
            <a:lvl1pPr marL="0" indent="0">
              <a:lnSpc>
                <a:spcPct val="100000"/>
              </a:lnSpc>
              <a:spcBef>
                <a:spcPts val="0"/>
              </a:spcBef>
              <a:buFontTx/>
              <a:buNone/>
              <a:defRPr sz="1600" b="1">
                <a:solidFill>
                  <a:schemeClr val="accent5">
                    <a:lumMod val="60000"/>
                    <a:lumOff val="40000"/>
                  </a:schemeClr>
                </a:solidFill>
              </a:defRPr>
            </a:lvl1pPr>
            <a:lvl2pPr>
              <a:defRPr sz="1600"/>
            </a:lvl2pPr>
            <a:lvl3pPr>
              <a:defRPr sz="1600"/>
            </a:lvl3pPr>
            <a:lvl4pPr>
              <a:defRPr sz="1600"/>
            </a:lvl4pPr>
            <a:lvl5pPr>
              <a:defRPr sz="1600"/>
            </a:lvl5pPr>
          </a:lstStyle>
          <a:p>
            <a:pPr lvl="0"/>
            <a:r>
              <a:rPr lang="en-US" noProof="0"/>
              <a:t>Click to edit Master text styles</a:t>
            </a:r>
          </a:p>
        </p:txBody>
      </p:sp>
      <p:sp>
        <p:nvSpPr>
          <p:cNvPr id="14" name="Datumsplatzhalter 13"/>
          <p:cNvSpPr>
            <a:spLocks noGrp="1"/>
          </p:cNvSpPr>
          <p:nvPr>
            <p:ph type="dt" sz="half" idx="16"/>
          </p:nvPr>
        </p:nvSpPr>
        <p:spPr/>
        <p:txBody>
          <a:bodyPr/>
          <a:lstStyle/>
          <a:p>
            <a:fld id="{36DAB703-8B32-4DF5-B817-EB57ED005EA4}" type="datetime1">
              <a:rPr lang="de-DE" smtClean="0"/>
              <a:t>14.07.2020</a:t>
            </a:fld>
            <a:endParaRPr lang="de-DE" dirty="0"/>
          </a:p>
        </p:txBody>
      </p:sp>
      <p:sp>
        <p:nvSpPr>
          <p:cNvPr id="15" name="Foliennummernplatzhalter 14"/>
          <p:cNvSpPr>
            <a:spLocks noGrp="1"/>
          </p:cNvSpPr>
          <p:nvPr>
            <p:ph type="sldNum" sz="quarter" idx="17"/>
          </p:nvPr>
        </p:nvSpPr>
        <p:spPr/>
        <p:txBody>
          <a:bodyPr/>
          <a:lstStyle/>
          <a:p>
            <a:fld id="{D56DB8AA-803C-49D2-90AA-1140CE72DCD7}" type="slidenum">
              <a:rPr lang="de-DE" smtClean="0"/>
              <a:pPr/>
              <a:t>‹N°›</a:t>
            </a:fld>
            <a:endParaRPr lang="de-DE" dirty="0"/>
          </a:p>
        </p:txBody>
      </p:sp>
      <p:sp>
        <p:nvSpPr>
          <p:cNvPr id="16" name="Fußzeilenplatzhalter 15"/>
          <p:cNvSpPr>
            <a:spLocks noGrp="1"/>
          </p:cNvSpPr>
          <p:nvPr>
            <p:ph type="ftr" sz="quarter" idx="18"/>
          </p:nvPr>
        </p:nvSpPr>
        <p:spPr/>
        <p:txBody>
          <a:bodyPr/>
          <a:lstStyle/>
          <a:p>
            <a:r>
              <a:rPr lang="fr-FR"/>
              <a:t>Présentation générale de Vision Zéro 2019 06 21</a:t>
            </a:r>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ennfolie mit Zitat">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14916" y="1876427"/>
            <a:ext cx="10608000" cy="3095627"/>
          </a:xfrm>
        </p:spPr>
        <p:txBody>
          <a:bodyPr>
            <a:noAutofit/>
          </a:bodyPr>
          <a:lstStyle>
            <a:lvl1pPr>
              <a:defRPr sz="3600" b="0" cap="none" baseline="0">
                <a:solidFill>
                  <a:schemeClr val="tx2"/>
                </a:solidFill>
              </a:defRPr>
            </a:lvl1pPr>
          </a:lstStyle>
          <a:p>
            <a:r>
              <a:rPr lang="de-DE" noProof="0" dirty="0"/>
              <a:t>Trennfolie mit Zitat</a:t>
            </a:r>
            <a:br>
              <a:rPr lang="de-DE" noProof="0" dirty="0"/>
            </a:br>
            <a:r>
              <a:rPr lang="de-DE" noProof="0" dirty="0"/>
              <a:t>durch Klicken bearbeiten</a:t>
            </a:r>
          </a:p>
        </p:txBody>
      </p:sp>
      <p:sp>
        <p:nvSpPr>
          <p:cNvPr id="11" name="Textplatzhalter 10"/>
          <p:cNvSpPr>
            <a:spLocks noGrp="1"/>
          </p:cNvSpPr>
          <p:nvPr>
            <p:ph type="body" sz="quarter" idx="10"/>
          </p:nvPr>
        </p:nvSpPr>
        <p:spPr>
          <a:xfrm>
            <a:off x="789444" y="5327651"/>
            <a:ext cx="6720000" cy="288000"/>
          </a:xfrm>
        </p:spPr>
        <p:txBody>
          <a:bodyPr>
            <a:noAutofit/>
          </a:bodyPr>
          <a:lstStyle>
            <a:lvl1pPr>
              <a:buFontTx/>
              <a:buNone/>
              <a:defRPr sz="1400" i="1">
                <a:solidFill>
                  <a:schemeClr val="tx2"/>
                </a:solidFill>
              </a:defRPr>
            </a:lvl1pPr>
            <a:lvl2pPr>
              <a:defRPr sz="1200" i="1">
                <a:solidFill>
                  <a:schemeClr val="tx1">
                    <a:lumMod val="50000"/>
                    <a:lumOff val="50000"/>
                  </a:schemeClr>
                </a:solidFill>
              </a:defRPr>
            </a:lvl2pPr>
            <a:lvl3pPr>
              <a:defRPr sz="1200" i="1">
                <a:solidFill>
                  <a:schemeClr val="tx1">
                    <a:lumMod val="50000"/>
                    <a:lumOff val="50000"/>
                  </a:schemeClr>
                </a:solidFill>
              </a:defRPr>
            </a:lvl3pPr>
            <a:lvl4pPr>
              <a:defRPr sz="1200" i="1">
                <a:solidFill>
                  <a:schemeClr val="tx1">
                    <a:lumMod val="50000"/>
                    <a:lumOff val="50000"/>
                  </a:schemeClr>
                </a:solidFill>
              </a:defRPr>
            </a:lvl4pPr>
            <a:lvl5pPr>
              <a:defRPr sz="1200" i="1">
                <a:solidFill>
                  <a:schemeClr val="tx1">
                    <a:lumMod val="50000"/>
                    <a:lumOff val="50000"/>
                  </a:schemeClr>
                </a:solidFill>
              </a:defRPr>
            </a:lvl5pPr>
          </a:lstStyle>
          <a:p>
            <a:pPr lvl="0"/>
            <a:r>
              <a:rPr lang="en-US" noProof="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ennfolie mit Bild">
    <p:spTree>
      <p:nvGrpSpPr>
        <p:cNvPr id="1" name=""/>
        <p:cNvGrpSpPr/>
        <p:nvPr/>
      </p:nvGrpSpPr>
      <p:grpSpPr>
        <a:xfrm>
          <a:off x="0" y="0"/>
          <a:ext cx="0" cy="0"/>
          <a:chOff x="0" y="0"/>
          <a:chExt cx="0" cy="0"/>
        </a:xfrm>
      </p:grpSpPr>
      <p:sp>
        <p:nvSpPr>
          <p:cNvPr id="6" name="Rectangle 8"/>
          <p:cNvSpPr/>
          <p:nvPr userDrawn="1"/>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9"/>
          <p:cNvPicPr>
            <a:picLocks noChangeAspect="1"/>
          </p:cNvPicPr>
          <p:nvPr/>
        </p:nvPicPr>
        <p:blipFill rotWithShape="1">
          <a:blip r:embed="rId2">
            <a:extLst>
              <a:ext uri="{28A0092B-C50C-407E-A947-70E740481C1C}">
                <a14:useLocalDpi xmlns:a14="http://schemas.microsoft.com/office/drawing/2010/main" val="0"/>
              </a:ext>
            </a:extLst>
          </a:blip>
          <a:srcRect t="1237" b="44589"/>
          <a:stretch/>
        </p:blipFill>
        <p:spPr>
          <a:xfrm>
            <a:off x="0" y="3222000"/>
            <a:ext cx="12192000" cy="3636000"/>
          </a:xfrm>
          <a:prstGeom prst="rect">
            <a:avLst/>
          </a:prstGeom>
        </p:spPr>
      </p:pic>
      <p:sp>
        <p:nvSpPr>
          <p:cNvPr id="9"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noProof="0" dirty="0"/>
              <a:t>Trennfolie mit Bild</a:t>
            </a:r>
          </a:p>
        </p:txBody>
      </p:sp>
      <p:pic>
        <p:nvPicPr>
          <p:cNvPr id="7" name="Bild 6"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8453613" y="3528000"/>
            <a:ext cx="3738387" cy="133731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rennfolie mit Bild">
    <p:spTree>
      <p:nvGrpSpPr>
        <p:cNvPr id="1" name=""/>
        <p:cNvGrpSpPr/>
        <p:nvPr/>
      </p:nvGrpSpPr>
      <p:grpSpPr>
        <a:xfrm>
          <a:off x="0" y="0"/>
          <a:ext cx="0" cy="0"/>
          <a:chOff x="0" y="0"/>
          <a:chExt cx="0" cy="0"/>
        </a:xfrm>
      </p:grpSpPr>
      <p:sp>
        <p:nvSpPr>
          <p:cNvPr id="6" name="Rectangle 8"/>
          <p:cNvSpPr/>
          <p:nvPr userDrawn="1"/>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a:t>Trennfolie ohne Bild</a:t>
            </a:r>
            <a:endParaRPr lang="de-DE" noProof="0" dirty="0"/>
          </a:p>
        </p:txBody>
      </p:sp>
      <p:sp>
        <p:nvSpPr>
          <p:cNvPr id="2" name="Rechteck 1"/>
          <p:cNvSpPr/>
          <p:nvPr userDrawn="1"/>
        </p:nvSpPr>
        <p:spPr>
          <a:xfrm>
            <a:off x="0" y="3222000"/>
            <a:ext cx="12192000" cy="3636000"/>
          </a:xfrm>
          <a:prstGeom prst="rect">
            <a:avLst/>
          </a:prstGeom>
          <a:solidFill>
            <a:srgbClr val="636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5" name="Bild 4"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0" y="3535200"/>
            <a:ext cx="6595499" cy="3009600"/>
          </a:xfrm>
          <a:prstGeom prst="rect">
            <a:avLst/>
          </a:prstGeom>
        </p:spPr>
      </p:pic>
    </p:spTree>
    <p:extLst>
      <p:ext uri="{BB962C8B-B14F-4D97-AF65-F5344CB8AC3E}">
        <p14:creationId xmlns:p14="http://schemas.microsoft.com/office/powerpoint/2010/main" val="45351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elfoli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08000" y="4158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2772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pic>
        <p:nvPicPr>
          <p:cNvPr id="4" name="Bild 3" descr="stock-photo-workers-with-coal-at-open-pit-466471532.jpg"/>
          <p:cNvPicPr>
            <a:picLocks noChangeAspect="1"/>
          </p:cNvPicPr>
          <p:nvPr userDrawn="1"/>
        </p:nvPicPr>
        <p:blipFill rotWithShape="1">
          <a:blip r:embed="rId2">
            <a:extLst>
              <a:ext uri="{28A0092B-C50C-407E-A947-70E740481C1C}">
                <a14:useLocalDpi xmlns:a14="http://schemas.microsoft.com/office/drawing/2010/main" val="0"/>
              </a:ext>
            </a:extLst>
          </a:blip>
          <a:srcRect t="35905" b="25511"/>
          <a:stretch/>
        </p:blipFill>
        <p:spPr>
          <a:xfrm>
            <a:off x="0" y="0"/>
            <a:ext cx="12192000" cy="2592000"/>
          </a:xfrm>
          <a:prstGeom prst="rect">
            <a:avLst/>
          </a:prstGeom>
        </p:spPr>
      </p:pic>
      <p:pic>
        <p:nvPicPr>
          <p:cNvPr id="10" name="Bild 9"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l="19347" r="-4815"/>
          <a:stretch/>
        </p:blipFill>
        <p:spPr>
          <a:xfrm>
            <a:off x="2" y="1151465"/>
            <a:ext cx="3431823" cy="1174502"/>
          </a:xfrm>
          <a:prstGeom prst="rect">
            <a:avLst/>
          </a:prstGeom>
        </p:spPr>
      </p:pic>
      <p:pic>
        <p:nvPicPr>
          <p:cNvPr id="9" name="Bild 8" descr="ISS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00595" y="6208065"/>
            <a:ext cx="1264356" cy="424800"/>
          </a:xfrm>
          <a:prstGeom prst="rect">
            <a:avLst/>
          </a:prstGeom>
        </p:spPr>
      </p:pic>
      <p:pic>
        <p:nvPicPr>
          <p:cNvPr id="11"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000" y="6208065"/>
            <a:ext cx="1963264" cy="424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ennfolie mit Bildauswahl">
    <p:spTree>
      <p:nvGrpSpPr>
        <p:cNvPr id="1" name=""/>
        <p:cNvGrpSpPr/>
        <p:nvPr/>
      </p:nvGrpSpPr>
      <p:grpSpPr>
        <a:xfrm>
          <a:off x="0" y="0"/>
          <a:ext cx="0" cy="0"/>
          <a:chOff x="0" y="0"/>
          <a:chExt cx="0" cy="0"/>
        </a:xfrm>
      </p:grpSpPr>
      <p:sp>
        <p:nvSpPr>
          <p:cNvPr id="6" name="Rectangle 8"/>
          <p:cNvSpPr/>
          <p:nvPr/>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Bildplatzhalter 9"/>
          <p:cNvSpPr>
            <a:spLocks noGrp="1"/>
          </p:cNvSpPr>
          <p:nvPr>
            <p:ph type="pic" sz="quarter" idx="10"/>
          </p:nvPr>
        </p:nvSpPr>
        <p:spPr>
          <a:xfrm>
            <a:off x="0" y="3225600"/>
            <a:ext cx="12192000" cy="3632400"/>
          </a:xfrm>
          <a:noFill/>
        </p:spPr>
        <p:txBody>
          <a:bodyPr/>
          <a:lstStyle>
            <a:lvl1pPr>
              <a:buFontTx/>
              <a:buNone/>
              <a:defRPr/>
            </a:lvl1pPr>
          </a:lstStyle>
          <a:p>
            <a:r>
              <a:rPr lang="en-US" noProof="0"/>
              <a:t>Click icon to add picture</a:t>
            </a:r>
            <a:endParaRPr lang="de-DE" noProof="0" dirty="0"/>
          </a:p>
        </p:txBody>
      </p:sp>
      <p:sp>
        <p:nvSpPr>
          <p:cNvPr id="4"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noProof="0" dirty="0"/>
              <a:t>Trennfolie mit Bild / Kapitelangabe durch Klicken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lvl1pPr>
              <a:defRPr>
                <a:solidFill>
                  <a:schemeClr val="tx2"/>
                </a:solidFill>
              </a:defRPr>
            </a:lvl1pPr>
          </a:lstStyle>
          <a:p>
            <a:r>
              <a:rPr lang="en-US" noProof="0"/>
              <a:t>Click to edit Master title style</a:t>
            </a:r>
            <a:endParaRPr lang="de-DE" noProof="0" dirty="0"/>
          </a:p>
        </p:txBody>
      </p:sp>
      <p:sp>
        <p:nvSpPr>
          <p:cNvPr id="10" name="Datumsplatzhalter 9"/>
          <p:cNvSpPr>
            <a:spLocks noGrp="1"/>
          </p:cNvSpPr>
          <p:nvPr>
            <p:ph type="dt" sz="half" idx="10"/>
          </p:nvPr>
        </p:nvSpPr>
        <p:spPr/>
        <p:txBody>
          <a:bodyPr/>
          <a:lstStyle/>
          <a:p>
            <a:fld id="{8F5032A3-82FE-486D-A658-BC9B66448A79}" type="datetime1">
              <a:rPr lang="de-DE" smtClean="0"/>
              <a:t>14.07.2020</a:t>
            </a:fld>
            <a:endParaRPr lang="de-DE" dirty="0"/>
          </a:p>
        </p:txBody>
      </p:sp>
      <p:sp>
        <p:nvSpPr>
          <p:cNvPr id="11" name="Foliennummernplatzhalter 10"/>
          <p:cNvSpPr>
            <a:spLocks noGrp="1"/>
          </p:cNvSpPr>
          <p:nvPr>
            <p:ph type="sldNum" sz="quarter" idx="11"/>
          </p:nvPr>
        </p:nvSpPr>
        <p:spPr/>
        <p:txBody>
          <a:bodyPr/>
          <a:lstStyle/>
          <a:p>
            <a:fld id="{D56DB8AA-803C-49D2-90AA-1140CE72DCD7}" type="slidenum">
              <a:rPr lang="de-DE" smtClean="0"/>
              <a:pPr/>
              <a:t>‹N°›</a:t>
            </a:fld>
            <a:endParaRPr lang="de-DE" dirty="0"/>
          </a:p>
        </p:txBody>
      </p:sp>
      <p:sp>
        <p:nvSpPr>
          <p:cNvPr id="12" name="Fußzeilenplatzhalter 11"/>
          <p:cNvSpPr>
            <a:spLocks noGrp="1"/>
          </p:cNvSpPr>
          <p:nvPr>
            <p:ph type="ftr" sz="quarter" idx="12"/>
          </p:nvPr>
        </p:nvSpPr>
        <p:spPr/>
        <p:txBody>
          <a:bodyPr/>
          <a:lstStyle/>
          <a:p>
            <a:r>
              <a:rPr lang="fr-FR"/>
              <a:t>Présentation générale de Vision Zéro 2019 06 21</a:t>
            </a:r>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_Video">
    <p:bg>
      <p:bgPr>
        <a:solidFill>
          <a:schemeClr val="tx1"/>
        </a:solidFill>
        <a:effectLst/>
      </p:bgPr>
    </p:bg>
    <p:spTree>
      <p:nvGrpSpPr>
        <p:cNvPr id="1" name=""/>
        <p:cNvGrpSpPr/>
        <p:nvPr/>
      </p:nvGrpSpPr>
      <p:grpSpPr>
        <a:xfrm>
          <a:off x="0" y="0"/>
          <a:ext cx="0" cy="0"/>
          <a:chOff x="0" y="0"/>
          <a:chExt cx="0" cy="0"/>
        </a:xfrm>
      </p:grpSpPr>
      <p:sp>
        <p:nvSpPr>
          <p:cNvPr id="9" name="Medienplatzhalter 8"/>
          <p:cNvSpPr>
            <a:spLocks noGrp="1"/>
          </p:cNvSpPr>
          <p:nvPr>
            <p:ph type="media" sz="quarter" idx="13"/>
          </p:nvPr>
        </p:nvSpPr>
        <p:spPr>
          <a:xfrm>
            <a:off x="432000" y="1512000"/>
            <a:ext cx="11232000" cy="4842000"/>
          </a:xfrm>
        </p:spPr>
        <p:txBody>
          <a:bodyPr>
            <a:normAutofit/>
          </a:bodyPr>
          <a:lstStyle>
            <a:lvl1pPr>
              <a:buFontTx/>
              <a:buNone/>
              <a:defRPr sz="1600">
                <a:solidFill>
                  <a:schemeClr val="bg1">
                    <a:lumMod val="75000"/>
                  </a:schemeClr>
                </a:solidFill>
              </a:defRPr>
            </a:lvl1pPr>
          </a:lstStyle>
          <a:p>
            <a:r>
              <a:rPr lang="en-US" noProof="0"/>
              <a:t>Click icon to add media</a:t>
            </a:r>
            <a:endParaRPr lang="de-DE" noProof="0" dirty="0"/>
          </a:p>
        </p:txBody>
      </p:sp>
      <p:sp>
        <p:nvSpPr>
          <p:cNvPr id="4" name="Titel 3"/>
          <p:cNvSpPr>
            <a:spLocks noGrp="1"/>
          </p:cNvSpPr>
          <p:nvPr>
            <p:ph type="title"/>
          </p:nvPr>
        </p:nvSpPr>
        <p:spPr/>
        <p:txBody>
          <a:bodyPr/>
          <a:lstStyle>
            <a:lvl1pPr>
              <a:defRPr>
                <a:solidFill>
                  <a:schemeClr val="bg1">
                    <a:lumMod val="75000"/>
                  </a:schemeClr>
                </a:solidFill>
              </a:defRPr>
            </a:lvl1pPr>
          </a:lstStyle>
          <a:p>
            <a:r>
              <a:rPr lang="en-US"/>
              <a:t>Click to edit Master title style</a:t>
            </a:r>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Rectangle 2"/>
          <p:cNvSpPr>
            <a:spLocks noGrp="1" noChangeArrowheads="1"/>
          </p:cNvSpPr>
          <p:nvPr>
            <p:ph type="dt" sz="half" idx="10"/>
          </p:nvPr>
        </p:nvSpPr>
        <p:spPr>
          <a:ln/>
        </p:spPr>
        <p:txBody>
          <a:bodyPr/>
          <a:lstStyle>
            <a:lvl1pPr>
              <a:defRPr/>
            </a:lvl1pPr>
          </a:lstStyle>
          <a:p>
            <a:pPr>
              <a:defRPr/>
            </a:pPr>
            <a:fld id="{5E67186E-F1A1-454D-B01B-AF8A3F46C72D}" type="datetime1">
              <a:rPr lang="de-DE" smtClean="0">
                <a:solidFill>
                  <a:srgbClr val="999999"/>
                </a:solidFill>
              </a:rPr>
              <a:t>14.07.2020</a:t>
            </a:fld>
            <a:endParaRPr lang="en-US" dirty="0">
              <a:solidFill>
                <a:srgbClr val="999999"/>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03B9908-BFE8-6E4C-9C5D-EDE73EB89621}" type="slidenum">
              <a:rPr lang="en-US" altLang="en-US">
                <a:solidFill>
                  <a:srgbClr val="999999"/>
                </a:solidFill>
              </a:rPr>
              <a:pPr>
                <a:defRPr/>
              </a:pPr>
              <a:t>‹N°›</a:t>
            </a:fld>
            <a:endParaRPr lang="en-US" altLang="en-US">
              <a:solidFill>
                <a:srgbClr val="999999"/>
              </a:solidFill>
            </a:endParaRPr>
          </a:p>
        </p:txBody>
      </p:sp>
    </p:spTree>
    <p:extLst>
      <p:ext uri="{BB962C8B-B14F-4D97-AF65-F5344CB8AC3E}">
        <p14:creationId xmlns:p14="http://schemas.microsoft.com/office/powerpoint/2010/main" val="128960794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334436" y="905660"/>
            <a:ext cx="11523133" cy="5366209"/>
            <a:chOff x="158" y="571"/>
            <a:chExt cx="5444" cy="3380"/>
          </a:xfrm>
        </p:grpSpPr>
        <p:sp>
          <p:nvSpPr>
            <p:cNvPr id="4" name="Rectangle 9"/>
            <p:cNvSpPr>
              <a:spLocks noChangeArrowheads="1"/>
            </p:cNvSpPr>
            <p:nvPr userDrawn="1"/>
          </p:nvSpPr>
          <p:spPr bwMode="auto">
            <a:xfrm>
              <a:off x="158" y="571"/>
              <a:ext cx="5443" cy="1679"/>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0"/>
                </a:spcBef>
                <a:spcAft>
                  <a:spcPct val="0"/>
                </a:spcAft>
                <a:defRPr/>
              </a:pPr>
              <a:endParaRPr lang="fr-CH" altLang="de-DE" sz="1600">
                <a:solidFill>
                  <a:srgbClr val="000000"/>
                </a:solidFill>
              </a:endParaRPr>
            </a:p>
          </p:txBody>
        </p:sp>
        <p:sp>
          <p:nvSpPr>
            <p:cNvPr id="5" name="Rectangle 2"/>
            <p:cNvSpPr>
              <a:spLocks noChangeArrowheads="1"/>
            </p:cNvSpPr>
            <p:nvPr userDrawn="1"/>
          </p:nvSpPr>
          <p:spPr bwMode="auto">
            <a:xfrm>
              <a:off x="158" y="3430"/>
              <a:ext cx="5444" cy="521"/>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6" name="Rectangle 3"/>
            <p:cNvSpPr>
              <a:spLocks noChangeArrowheads="1"/>
            </p:cNvSpPr>
            <p:nvPr userDrawn="1"/>
          </p:nvSpPr>
          <p:spPr bwMode="auto">
            <a:xfrm>
              <a:off x="158" y="2320"/>
              <a:ext cx="5444" cy="1042"/>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grpSp>
      <p:sp>
        <p:nvSpPr>
          <p:cNvPr id="7" name="Text Box 6"/>
          <p:cNvSpPr txBox="1">
            <a:spLocks noChangeArrowheads="1"/>
          </p:cNvSpPr>
          <p:nvPr/>
        </p:nvSpPr>
        <p:spPr bwMode="auto">
          <a:xfrm>
            <a:off x="9745138" y="5950235"/>
            <a:ext cx="2002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50000"/>
              </a:spcBef>
              <a:spcAft>
                <a:spcPct val="0"/>
              </a:spcAft>
              <a:defRPr/>
            </a:pPr>
            <a:r>
              <a:rPr lang="en-GB" sz="1400" b="1">
                <a:solidFill>
                  <a:srgbClr val="FFFFFF"/>
                </a:solidFill>
              </a:rPr>
              <a:t>www.issa.int</a:t>
            </a:r>
          </a:p>
        </p:txBody>
      </p:sp>
      <p:sp>
        <p:nvSpPr>
          <p:cNvPr id="8" name="Rectangle 7"/>
          <p:cNvSpPr>
            <a:spLocks noChangeArrowheads="1"/>
          </p:cNvSpPr>
          <p:nvPr/>
        </p:nvSpPr>
        <p:spPr bwMode="auto">
          <a:xfrm>
            <a:off x="624422" y="907776"/>
            <a:ext cx="8832849" cy="266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0"/>
              </a:spcBef>
              <a:spcAft>
                <a:spcPct val="0"/>
              </a:spcAft>
              <a:defRPr/>
            </a:pPr>
            <a:endParaRPr lang="fr-FR" altLang="de-DE" sz="2399">
              <a:solidFill>
                <a:srgbClr val="000000"/>
              </a:solidFill>
            </a:endParaRPr>
          </a:p>
        </p:txBody>
      </p:sp>
      <p:sp>
        <p:nvSpPr>
          <p:cNvPr id="9" name="Text Box 7"/>
          <p:cNvSpPr txBox="1">
            <a:spLocks noChangeArrowheads="1"/>
          </p:cNvSpPr>
          <p:nvPr userDrawn="1"/>
        </p:nvSpPr>
        <p:spPr bwMode="auto">
          <a:xfrm>
            <a:off x="8297337" y="105806"/>
            <a:ext cx="3560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0"/>
              </a:spcBef>
              <a:spcAft>
                <a:spcPct val="0"/>
              </a:spcAft>
              <a:defRPr/>
            </a:pPr>
            <a:r>
              <a:rPr lang="en-GB" sz="1100" b="1" dirty="0">
                <a:solidFill>
                  <a:srgbClr val="AFBC22"/>
                </a:solidFill>
              </a:rPr>
              <a:t>Promoting excellence</a:t>
            </a:r>
          </a:p>
          <a:p>
            <a:pPr algn="r" defTabSz="914103" eaLnBrk="1" fontAlgn="base" hangingPunct="1">
              <a:spcBef>
                <a:spcPct val="0"/>
              </a:spcBef>
              <a:spcAft>
                <a:spcPct val="0"/>
              </a:spcAft>
              <a:defRPr/>
            </a:pPr>
            <a:r>
              <a:rPr lang="de-CH" sz="1100" b="1" dirty="0">
                <a:solidFill>
                  <a:srgbClr val="AFBC22"/>
                </a:solidFill>
              </a:rPr>
              <a:t>in </a:t>
            </a:r>
            <a:r>
              <a:rPr lang="de-CH" sz="1100" b="1" dirty="0" err="1">
                <a:solidFill>
                  <a:srgbClr val="AFBC22"/>
                </a:solidFill>
              </a:rPr>
              <a:t>social</a:t>
            </a:r>
            <a:r>
              <a:rPr lang="de-CH" sz="1100" b="1" dirty="0">
                <a:solidFill>
                  <a:srgbClr val="AFBC22"/>
                </a:solidFill>
              </a:rPr>
              <a:t> </a:t>
            </a:r>
            <a:r>
              <a:rPr lang="de-CH" sz="1100" b="1" dirty="0" err="1">
                <a:solidFill>
                  <a:srgbClr val="AFBC22"/>
                </a:solidFill>
              </a:rPr>
              <a:t>security</a:t>
            </a:r>
            <a:endParaRPr lang="en-GB" sz="1100" b="1" dirty="0">
              <a:solidFill>
                <a:srgbClr val="AFBC22"/>
              </a:solidFill>
            </a:endParaRPr>
          </a:p>
        </p:txBody>
      </p:sp>
      <p:pic>
        <p:nvPicPr>
          <p:cNvPr id="10" name="Picture 4" descr="ISSA_logo_transpar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5" y="165050"/>
            <a:ext cx="1663700" cy="63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20" name="Rectangle 8"/>
          <p:cNvSpPr>
            <a:spLocks noGrp="1" noChangeArrowheads="1"/>
          </p:cNvSpPr>
          <p:nvPr>
            <p:ph type="ctrTitle" sz="quarter"/>
          </p:nvPr>
        </p:nvSpPr>
        <p:spPr>
          <a:xfrm>
            <a:off x="334436" y="908342"/>
            <a:ext cx="11523133" cy="2665413"/>
          </a:xfrm>
          <a:extLst>
            <a:ext uri="{909E8E84-426E-40DD-AFC4-6F175D3DCCD1}">
              <a14:hiddenFill xmlns:a14="http://schemas.microsoft.com/office/drawing/2010/main">
                <a:solidFill>
                  <a:srgbClr val="569BBE"/>
                </a:solidFill>
              </a14:hiddenFill>
            </a:ext>
          </a:extLst>
        </p:spPr>
        <p:txBody>
          <a:bodyPr/>
          <a:lstStyle>
            <a:lvl1pPr algn="r">
              <a:defRPr sz="2599">
                <a:solidFill>
                  <a:schemeClr val="bg1"/>
                </a:solidFill>
              </a:defRPr>
            </a:lvl1pPr>
          </a:lstStyle>
          <a:p>
            <a:pPr lvl="0"/>
            <a:r>
              <a:rPr lang="en-GB" noProof="0"/>
              <a:t>Click to edit Master title style</a:t>
            </a:r>
          </a:p>
        </p:txBody>
      </p:sp>
    </p:spTree>
    <p:extLst>
      <p:ext uri="{BB962C8B-B14F-4D97-AF65-F5344CB8AC3E}">
        <p14:creationId xmlns:p14="http://schemas.microsoft.com/office/powerpoint/2010/main" val="269071648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61ADE5E9-0561-490A-A3C4-848AB1CA5CB2}" type="datetime1">
              <a:rPr lang="de-DE" smtClean="0"/>
              <a:t>14.07.2020</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4BB1570C-CEEA-4F2D-9D04-422833B20F5E}"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08167844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3999" b="1" cap="all"/>
            </a:lvl1pPr>
          </a:lstStyle>
          <a:p>
            <a:r>
              <a:rPr lang="en-US"/>
              <a:t>Click to edit Master title style</a:t>
            </a:r>
            <a:endParaRPr lang="fr-CH"/>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1999"/>
            </a:lvl1pPr>
            <a:lvl2pPr marL="457052" indent="0">
              <a:buNone/>
              <a:defRPr sz="1799"/>
            </a:lvl2pPr>
            <a:lvl3pPr marL="914103" indent="0">
              <a:buNone/>
              <a:defRPr sz="1600"/>
            </a:lvl3pPr>
            <a:lvl4pPr marL="1371155" indent="0">
              <a:buNone/>
              <a:defRPr sz="1400"/>
            </a:lvl4pPr>
            <a:lvl5pPr marL="1828205" indent="0">
              <a:buNone/>
              <a:defRPr sz="1400"/>
            </a:lvl5pPr>
            <a:lvl6pPr marL="2285257" indent="0">
              <a:buNone/>
              <a:defRPr sz="1400"/>
            </a:lvl6pPr>
            <a:lvl7pPr marL="2742308" indent="0">
              <a:buNone/>
              <a:defRPr sz="1400"/>
            </a:lvl7pPr>
            <a:lvl8pPr marL="3199360" indent="0">
              <a:buNone/>
              <a:defRPr sz="1400"/>
            </a:lvl8pPr>
            <a:lvl9pPr marL="365641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90936504-1FB5-493D-BACC-F67CD0D85A50}" type="datetime1">
              <a:rPr lang="de-DE" smtClean="0"/>
              <a:t>14.07.2020</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BC09DF38-EB85-46BA-BC17-946BFFEFA9D2}"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34448586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1327158" y="1844681"/>
            <a:ext cx="4923367" cy="38830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453738" y="1844681"/>
            <a:ext cx="4923367" cy="38830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CCA3AFFA-9779-4985-925F-C1727BE1A4CE}" type="datetime1">
              <a:rPr lang="de-DE" smtClean="0"/>
              <a:t>14.07.2020</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4D086249-6774-4C5B-A225-F32E5352342F}"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15756465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609600" y="1535112"/>
            <a:ext cx="5386917" cy="639763"/>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93381" y="1535112"/>
            <a:ext cx="5389033" cy="639763"/>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7"/>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8B3F4378-5F24-4371-B851-98013EF28ED8}" type="datetime1">
              <a:rPr lang="de-DE" smtClean="0"/>
              <a:t>14.07.2020</a:t>
            </a:fld>
            <a:endParaRPr lang="en-US" dirty="0"/>
          </a:p>
        </p:txBody>
      </p:sp>
      <p:sp>
        <p:nvSpPr>
          <p:cNvPr id="8"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3C368FD8-BDF6-496B-9BE5-6DB28FB315B5}"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949240982"/>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9A5501A5-A0E4-40AE-8649-EC2A67D8D5F6}" type="datetime1">
              <a:rPr lang="de-DE" smtClean="0"/>
              <a:t>14.07.2020</a:t>
            </a:fld>
            <a:endParaRPr lang="en-US" dirty="0"/>
          </a:p>
        </p:txBody>
      </p:sp>
      <p:sp>
        <p:nvSpPr>
          <p:cNvPr id="4" name="Slide Number Placeholder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1B05B3B1-B998-4DB3-A52C-7A77D1E21293}"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48259544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7" name="Rectangle 7"/>
          <p:cNvSpPr/>
          <p:nvPr/>
        </p:nvSpPr>
        <p:spPr>
          <a:xfrm>
            <a:off x="0" y="-3"/>
            <a:ext cx="12192000" cy="3888000"/>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sp>
        <p:nvSpPr>
          <p:cNvPr id="9"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10" name="Bild 7"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r="18233"/>
          <a:stretch/>
        </p:blipFill>
        <p:spPr>
          <a:xfrm>
            <a:off x="5880457" y="439523"/>
            <a:ext cx="6308528" cy="3008948"/>
          </a:xfrm>
          <a:prstGeom prst="rect">
            <a:avLst/>
          </a:prstGeom>
        </p:spPr>
      </p:pic>
      <p:pic>
        <p:nvPicPr>
          <p:cNvPr id="13" name="Bild 4" descr="ISS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8"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644" y="6235200"/>
            <a:ext cx="1963264" cy="424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323E891E-6D71-492A-96C0-D4810ADC7490}" type="datetime1">
              <a:rPr lang="de-DE" smtClean="0"/>
              <a:t>14.07.2020</a:t>
            </a:fld>
            <a:endParaRPr lang="en-US" dirty="0"/>
          </a:p>
        </p:txBody>
      </p:sp>
      <p:sp>
        <p:nvSpPr>
          <p:cNvPr id="3"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390A7CE7-3452-45EE-A6C3-B75A1904D480}"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48614138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341"/>
            <a:ext cx="4011084" cy="1162051"/>
          </a:xfrm>
        </p:spPr>
        <p:txBody>
          <a:bodyPr anchor="b"/>
          <a:lstStyle>
            <a:lvl1pPr algn="l">
              <a:defRPr sz="1999" b="1"/>
            </a:lvl1pPr>
          </a:lstStyle>
          <a:p>
            <a:r>
              <a:rPr lang="en-US"/>
              <a:t>Click to edit Master title style</a:t>
            </a:r>
            <a:endParaRPr lang="fr-CH"/>
          </a:p>
        </p:txBody>
      </p:sp>
      <p:sp>
        <p:nvSpPr>
          <p:cNvPr id="3" name="Content Placeholder 2"/>
          <p:cNvSpPr>
            <a:spLocks noGrp="1"/>
          </p:cNvSpPr>
          <p:nvPr>
            <p:ph idx="1"/>
          </p:nvPr>
        </p:nvSpPr>
        <p:spPr>
          <a:xfrm>
            <a:off x="4766733" y="273056"/>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609626" y="1435103"/>
            <a:ext cx="4011084" cy="4691063"/>
          </a:xfrm>
        </p:spPr>
        <p:txBody>
          <a:bodyPr/>
          <a:lstStyle>
            <a:lvl1pPr marL="0" indent="0">
              <a:buNone/>
              <a:defRPr sz="1400"/>
            </a:lvl1pPr>
            <a:lvl2pPr marL="457052" indent="0">
              <a:buNone/>
              <a:defRPr sz="1200"/>
            </a:lvl2pPr>
            <a:lvl3pPr marL="914103" indent="0">
              <a:buNone/>
              <a:defRPr sz="1000"/>
            </a:lvl3pPr>
            <a:lvl4pPr marL="1371155" indent="0">
              <a:buNone/>
              <a:defRPr sz="900"/>
            </a:lvl4pPr>
            <a:lvl5pPr marL="1828205"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2A18B6D0-4BCC-44CF-9D23-A45ADB96BF35}" type="datetime1">
              <a:rPr lang="de-DE" smtClean="0"/>
              <a:t>14.07.2020</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80C65D8A-6471-4DCB-B00E-98C4337A76F8}"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1021169704"/>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1999" b="1"/>
            </a:lvl1pPr>
          </a:lstStyle>
          <a:p>
            <a:r>
              <a:rPr lang="en-US"/>
              <a:t>Click to edit Master title style</a:t>
            </a:r>
            <a:endParaRPr lang="fr-CH"/>
          </a:p>
        </p:txBody>
      </p:sp>
      <p:sp>
        <p:nvSpPr>
          <p:cNvPr id="3" name="Picture Placeholder 2"/>
          <p:cNvSpPr>
            <a:spLocks noGrp="1"/>
          </p:cNvSpPr>
          <p:nvPr>
            <p:ph type="pic" idx="1"/>
          </p:nvPr>
        </p:nvSpPr>
        <p:spPr>
          <a:xfrm>
            <a:off x="2389717" y="612779"/>
            <a:ext cx="7315200" cy="4114800"/>
          </a:xfrm>
        </p:spPr>
        <p:txBody>
          <a:bodyPr/>
          <a:lstStyle>
            <a:lvl1pPr marL="0" indent="0">
              <a:buNone/>
              <a:defRPr sz="3199"/>
            </a:lvl1pPr>
            <a:lvl2pPr marL="457052" indent="0">
              <a:buNone/>
              <a:defRPr sz="2799"/>
            </a:lvl2pPr>
            <a:lvl3pPr marL="914103" indent="0">
              <a:buNone/>
              <a:defRPr sz="2399"/>
            </a:lvl3pPr>
            <a:lvl4pPr marL="1371155" indent="0">
              <a:buNone/>
              <a:defRPr sz="1999"/>
            </a:lvl4pPr>
            <a:lvl5pPr marL="1828205"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pPr lvl="0"/>
            <a:endParaRPr lang="fr-CH"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052" indent="0">
              <a:buNone/>
              <a:defRPr sz="1200"/>
            </a:lvl2pPr>
            <a:lvl3pPr marL="914103" indent="0">
              <a:buNone/>
              <a:defRPr sz="1000"/>
            </a:lvl3pPr>
            <a:lvl4pPr marL="1371155" indent="0">
              <a:buNone/>
              <a:defRPr sz="900"/>
            </a:lvl4pPr>
            <a:lvl5pPr marL="1828205"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404FFA14-5D7E-43CB-89D7-3B3DECFE75CE}" type="datetime1">
              <a:rPr lang="de-DE" smtClean="0"/>
              <a:t>14.07.2020</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C84AEBB2-6FA4-43B1-BF7A-6651A7DCB244}"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7721479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AA61ADF1-9F15-4DE8-958C-2030A01CEE02}" type="datetime1">
              <a:rPr lang="de-DE" smtClean="0"/>
              <a:t>14.07.2020</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EA51FAB8-5E94-4CF4-A549-F6D04135CF2A}"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42541631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3299" y="712788"/>
            <a:ext cx="2527300" cy="5014912"/>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1327152" y="712788"/>
            <a:ext cx="7382933" cy="5014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C43752C5-8735-46DA-B4B0-B96E29E123BA}" type="datetime1">
              <a:rPr lang="de-DE" smtClean="0"/>
              <a:t>14.07.2020</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03F837A6-B281-4B11-A599-B022D4CB8FF6}"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888223275"/>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334436" y="905936"/>
            <a:ext cx="11523133" cy="5365750"/>
            <a:chOff x="158" y="571"/>
            <a:chExt cx="5444" cy="3380"/>
          </a:xfrm>
        </p:grpSpPr>
        <p:sp>
          <p:nvSpPr>
            <p:cNvPr id="4" name="Rectangle 9"/>
            <p:cNvSpPr>
              <a:spLocks noChangeArrowheads="1"/>
            </p:cNvSpPr>
            <p:nvPr userDrawn="1"/>
          </p:nvSpPr>
          <p:spPr bwMode="auto">
            <a:xfrm>
              <a:off x="158" y="571"/>
              <a:ext cx="5443" cy="168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defRPr/>
              </a:pPr>
              <a:endParaRPr lang="en-US" altLang="en-US" sz="1600">
                <a:solidFill>
                  <a:srgbClr val="000000"/>
                </a:solidFill>
              </a:endParaRPr>
            </a:p>
          </p:txBody>
        </p:sp>
        <p:sp>
          <p:nvSpPr>
            <p:cNvPr id="5" name="Rectangle 2"/>
            <p:cNvSpPr>
              <a:spLocks noChangeArrowheads="1"/>
            </p:cNvSpPr>
            <p:nvPr userDrawn="1"/>
          </p:nvSpPr>
          <p:spPr bwMode="auto">
            <a:xfrm>
              <a:off x="158" y="3430"/>
              <a:ext cx="5444" cy="521"/>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6" name="Rectangle 3"/>
            <p:cNvSpPr>
              <a:spLocks noChangeArrowheads="1"/>
            </p:cNvSpPr>
            <p:nvPr userDrawn="1"/>
          </p:nvSpPr>
          <p:spPr bwMode="auto">
            <a:xfrm>
              <a:off x="158" y="2319"/>
              <a:ext cx="5444" cy="1043"/>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grpSp>
      <p:pic>
        <p:nvPicPr>
          <p:cNvPr id="7" name="Picture 4" descr="ISSA_logo_transparent"/>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553" y="143934"/>
            <a:ext cx="162348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7645405" y="162985"/>
            <a:ext cx="4307417" cy="46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defRPr/>
            </a:pPr>
            <a:r>
              <a:rPr lang="en-GB" altLang="en-US" sz="1199" b="1" dirty="0">
                <a:solidFill>
                  <a:srgbClr val="AFBC22"/>
                </a:solidFill>
              </a:rPr>
              <a:t>Promoting excellence</a:t>
            </a:r>
          </a:p>
          <a:p>
            <a:pPr algn="r" eaLnBrk="1" fontAlgn="base" hangingPunct="1">
              <a:spcBef>
                <a:spcPct val="0"/>
              </a:spcBef>
              <a:spcAft>
                <a:spcPct val="0"/>
              </a:spcAft>
              <a:defRPr/>
            </a:pPr>
            <a:r>
              <a:rPr lang="en-GB" altLang="en-US" sz="1199" b="1" dirty="0">
                <a:solidFill>
                  <a:srgbClr val="AFBC22"/>
                </a:solidFill>
              </a:rPr>
              <a:t>in social security</a:t>
            </a:r>
          </a:p>
        </p:txBody>
      </p:sp>
      <p:sp>
        <p:nvSpPr>
          <p:cNvPr id="9" name="Text Box 6"/>
          <p:cNvSpPr txBox="1">
            <a:spLocks noChangeArrowheads="1"/>
          </p:cNvSpPr>
          <p:nvPr/>
        </p:nvSpPr>
        <p:spPr bwMode="auto">
          <a:xfrm>
            <a:off x="9745138" y="5882223"/>
            <a:ext cx="2002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50000"/>
              </a:spcBef>
              <a:spcAft>
                <a:spcPct val="0"/>
              </a:spcAft>
              <a:defRPr/>
            </a:pPr>
            <a:r>
              <a:rPr lang="en-GB" altLang="en-US" sz="1400" b="1" dirty="0">
                <a:solidFill>
                  <a:srgbClr val="FFFFFF"/>
                </a:solidFill>
              </a:rPr>
              <a:t>www.issa.int</a:t>
            </a:r>
          </a:p>
        </p:txBody>
      </p:sp>
      <p:sp>
        <p:nvSpPr>
          <p:cNvPr id="10" name="Rectangle 7"/>
          <p:cNvSpPr>
            <a:spLocks noChangeArrowheads="1"/>
          </p:cNvSpPr>
          <p:nvPr/>
        </p:nvSpPr>
        <p:spPr bwMode="auto">
          <a:xfrm>
            <a:off x="624422" y="908055"/>
            <a:ext cx="8832849" cy="266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defRPr/>
            </a:pPr>
            <a:endParaRPr lang="fr-FR" altLang="en-US" sz="2399">
              <a:solidFill>
                <a:srgbClr val="000000"/>
              </a:solidFill>
            </a:endParaRPr>
          </a:p>
        </p:txBody>
      </p:sp>
      <p:sp>
        <p:nvSpPr>
          <p:cNvPr id="576520" name="Rectangle 8"/>
          <p:cNvSpPr>
            <a:spLocks noGrp="1" noChangeArrowheads="1"/>
          </p:cNvSpPr>
          <p:nvPr>
            <p:ph type="ctrTitle" sz="quarter"/>
          </p:nvPr>
        </p:nvSpPr>
        <p:spPr>
          <a:xfrm>
            <a:off x="334436" y="908055"/>
            <a:ext cx="11523133" cy="2665413"/>
          </a:xfrm>
          <a:extLst>
            <a:ext uri="{909E8E84-426E-40DD-AFC4-6F175D3DCCD1}">
              <a14:hiddenFill xmlns:a14="http://schemas.microsoft.com/office/drawing/2010/main">
                <a:solidFill>
                  <a:srgbClr val="569BBE"/>
                </a:solidFill>
              </a14:hiddenFill>
            </a:ext>
          </a:extLst>
        </p:spPr>
        <p:txBody>
          <a:bodyPr/>
          <a:lstStyle>
            <a:lvl1pPr algn="r">
              <a:defRPr sz="2599">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422160700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E4A30FA1-382B-4C0C-B0F1-9BE6471EAF2E}" type="datetime1">
              <a:rPr lang="de-DE" altLang="en-US" smtClean="0">
                <a:solidFill>
                  <a:srgbClr val="999999"/>
                </a:solidFill>
              </a:rPr>
              <a:t>14.07.2020</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CE31716A-5F21-4F9D-94C3-27EFCB39F374}"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3838176571"/>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4"/>
          </a:xfrm>
        </p:spPr>
        <p:txBody>
          <a:bodyPr anchor="t"/>
          <a:lstStyle>
            <a:lvl1pPr algn="l">
              <a:defRPr sz="3999" b="1" cap="all"/>
            </a:lvl1pPr>
          </a:lstStyle>
          <a:p>
            <a:r>
              <a:rPr lang="en-US"/>
              <a:t>Click to edit Master title style</a:t>
            </a:r>
            <a:endParaRPr lang="en-GB"/>
          </a:p>
        </p:txBody>
      </p:sp>
      <p:sp>
        <p:nvSpPr>
          <p:cNvPr id="3" name="Text Placeholder 2"/>
          <p:cNvSpPr>
            <a:spLocks noGrp="1"/>
          </p:cNvSpPr>
          <p:nvPr>
            <p:ph type="body" idx="1"/>
          </p:nvPr>
        </p:nvSpPr>
        <p:spPr>
          <a:xfrm>
            <a:off x="963084" y="2906714"/>
            <a:ext cx="10363200" cy="1500186"/>
          </a:xfrm>
        </p:spPr>
        <p:txBody>
          <a:bodyPr anchor="b"/>
          <a:lstStyle>
            <a:lvl1pPr marL="0" indent="0">
              <a:buNone/>
              <a:defRPr sz="2000"/>
            </a:lvl1pPr>
            <a:lvl2pPr marL="457052" indent="0">
              <a:buNone/>
              <a:defRPr sz="1799"/>
            </a:lvl2pPr>
            <a:lvl3pPr marL="914103" indent="0">
              <a:buNone/>
              <a:defRPr sz="1600"/>
            </a:lvl3pPr>
            <a:lvl4pPr marL="1371155" indent="0">
              <a:buNone/>
              <a:defRPr sz="1400"/>
            </a:lvl4pPr>
            <a:lvl5pPr marL="1828206" indent="0">
              <a:buNone/>
              <a:defRPr sz="1400"/>
            </a:lvl5pPr>
            <a:lvl6pPr marL="2285257" indent="0">
              <a:buNone/>
              <a:defRPr sz="1400"/>
            </a:lvl6pPr>
            <a:lvl7pPr marL="2742308" indent="0">
              <a:buNone/>
              <a:defRPr sz="1400"/>
            </a:lvl7pPr>
            <a:lvl8pPr marL="3199360" indent="0">
              <a:buNone/>
              <a:defRPr sz="1400"/>
            </a:lvl8pPr>
            <a:lvl9pPr marL="365641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E666C3FD-3A5F-49F9-AC34-A957859B7ADE}" type="datetime1">
              <a:rPr lang="de-DE" altLang="en-US" smtClean="0">
                <a:solidFill>
                  <a:srgbClr val="999999"/>
                </a:solidFill>
              </a:rPr>
              <a:t>14.07.2020</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45DACD1A-F997-4639-B0F8-CBD3CBA4D799}"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5293427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27157" y="1844681"/>
            <a:ext cx="4923367" cy="3883025"/>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53723" y="1844681"/>
            <a:ext cx="4923367" cy="3883025"/>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dt" sz="half" idx="10"/>
          </p:nvPr>
        </p:nvSpPr>
        <p:spPr>
          <a:ln/>
        </p:spPr>
        <p:txBody>
          <a:bodyPr/>
          <a:lstStyle>
            <a:lvl1pPr>
              <a:defRPr/>
            </a:lvl1pPr>
          </a:lstStyle>
          <a:p>
            <a:pPr>
              <a:defRPr/>
            </a:pPr>
            <a:fld id="{023C36EE-CDFE-486E-A303-E7505A676730}" type="datetime1">
              <a:rPr lang="de-DE" altLang="en-US" smtClean="0">
                <a:solidFill>
                  <a:srgbClr val="999999"/>
                </a:solidFill>
              </a:rPr>
              <a:t>14.07.2020</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A1A61E5C-EE77-4240-AB85-2F72B27E811C}"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382587338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4"/>
            <a:ext cx="5389033" cy="639762"/>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6"/>
            <a:ext cx="5389033"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dt" sz="half" idx="10"/>
          </p:nvPr>
        </p:nvSpPr>
        <p:spPr>
          <a:ln/>
        </p:spPr>
        <p:txBody>
          <a:bodyPr/>
          <a:lstStyle>
            <a:lvl1pPr>
              <a:defRPr/>
            </a:lvl1pPr>
          </a:lstStyle>
          <a:p>
            <a:pPr>
              <a:defRPr/>
            </a:pPr>
            <a:fld id="{B448936E-21EE-42C5-A87C-47496C375385}" type="datetime1">
              <a:rPr lang="de-DE" altLang="en-US" smtClean="0">
                <a:solidFill>
                  <a:srgbClr val="999999"/>
                </a:solidFill>
              </a:rPr>
              <a:t>14.07.2020</a:t>
            </a:fld>
            <a:endParaRPr lang="en-US" altLang="en-US">
              <a:solidFill>
                <a:srgbClr val="999999"/>
              </a:solidFill>
            </a:endParaRPr>
          </a:p>
        </p:txBody>
      </p:sp>
      <p:sp>
        <p:nvSpPr>
          <p:cNvPr id="8" name="Rectangle 3"/>
          <p:cNvSpPr>
            <a:spLocks noGrp="1" noChangeArrowheads="1"/>
          </p:cNvSpPr>
          <p:nvPr>
            <p:ph type="sldNum" sz="quarter" idx="11"/>
          </p:nvPr>
        </p:nvSpPr>
        <p:spPr>
          <a:ln/>
        </p:spPr>
        <p:txBody>
          <a:bodyPr/>
          <a:lstStyle>
            <a:lvl1pPr>
              <a:defRPr/>
            </a:lvl1pPr>
          </a:lstStyle>
          <a:p>
            <a:fld id="{022140D6-4633-4F74-8B21-048F53B13A05}"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87884222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elfolie">
    <p:spTree>
      <p:nvGrpSpPr>
        <p:cNvPr id="1" name=""/>
        <p:cNvGrpSpPr/>
        <p:nvPr/>
      </p:nvGrpSpPr>
      <p:grpSpPr>
        <a:xfrm>
          <a:off x="0" y="0"/>
          <a:ext cx="0" cy="0"/>
          <a:chOff x="0" y="0"/>
          <a:chExt cx="0" cy="0"/>
        </a:xfrm>
      </p:grpSpPr>
      <p:sp>
        <p:nvSpPr>
          <p:cNvPr id="9" name="Rectangle 7"/>
          <p:cNvSpPr/>
          <p:nvPr/>
        </p:nvSpPr>
        <p:spPr>
          <a:xfrm>
            <a:off x="0" y="-3"/>
            <a:ext cx="12192000" cy="2592000"/>
          </a:xfrm>
          <a:prstGeom prst="rect">
            <a:avLst/>
          </a:prstGeom>
          <a:solidFill>
            <a:srgbClr val="636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hasCustomPrompt="1"/>
          </p:nvPr>
        </p:nvSpPr>
        <p:spPr>
          <a:xfrm>
            <a:off x="408000" y="4158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2772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pic>
        <p:nvPicPr>
          <p:cNvPr id="7" name="Bild 6"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2" y="307748"/>
            <a:ext cx="4396046" cy="2005965"/>
          </a:xfrm>
          <a:prstGeom prst="rect">
            <a:avLst/>
          </a:prstGeom>
        </p:spPr>
      </p:pic>
      <p:pic>
        <p:nvPicPr>
          <p:cNvPr id="10" name="Bild 4" descr="ISS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8"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883" y="6174000"/>
            <a:ext cx="1963264" cy="424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
          <p:cNvSpPr>
            <a:spLocks noGrp="1" noChangeArrowheads="1"/>
          </p:cNvSpPr>
          <p:nvPr>
            <p:ph type="dt" sz="half" idx="10"/>
          </p:nvPr>
        </p:nvSpPr>
        <p:spPr>
          <a:ln/>
        </p:spPr>
        <p:txBody>
          <a:bodyPr/>
          <a:lstStyle>
            <a:lvl1pPr>
              <a:defRPr/>
            </a:lvl1pPr>
          </a:lstStyle>
          <a:p>
            <a:pPr>
              <a:defRPr/>
            </a:pPr>
            <a:fld id="{60DBF6E9-F8BA-4B6E-9754-41F287E9D549}" type="datetime1">
              <a:rPr lang="de-DE" altLang="en-US" smtClean="0">
                <a:solidFill>
                  <a:srgbClr val="999999"/>
                </a:solidFill>
              </a:rPr>
              <a:t>14.07.2020</a:t>
            </a:fld>
            <a:endParaRPr lang="en-US" altLang="en-US">
              <a:solidFill>
                <a:srgbClr val="999999"/>
              </a:solidFill>
            </a:endParaRPr>
          </a:p>
        </p:txBody>
      </p:sp>
      <p:sp>
        <p:nvSpPr>
          <p:cNvPr id="4" name="Rectangle 3"/>
          <p:cNvSpPr>
            <a:spLocks noGrp="1" noChangeArrowheads="1"/>
          </p:cNvSpPr>
          <p:nvPr>
            <p:ph type="sldNum" sz="quarter" idx="11"/>
          </p:nvPr>
        </p:nvSpPr>
        <p:spPr>
          <a:ln/>
        </p:spPr>
        <p:txBody>
          <a:bodyPr/>
          <a:lstStyle>
            <a:lvl1pPr>
              <a:defRPr/>
            </a:lvl1pPr>
          </a:lstStyle>
          <a:p>
            <a:fld id="{C97452D1-48C3-4C41-9F3F-F8652BF807AF}"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817515775"/>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D431F48-552C-4564-A21E-9F9A23698886}" type="datetime1">
              <a:rPr lang="de-DE" altLang="en-US" smtClean="0">
                <a:solidFill>
                  <a:srgbClr val="999999"/>
                </a:solidFill>
              </a:rPr>
              <a:t>14.07.2020</a:t>
            </a:fld>
            <a:endParaRPr lang="en-US" altLang="en-US">
              <a:solidFill>
                <a:srgbClr val="999999"/>
              </a:solidFill>
            </a:endParaRPr>
          </a:p>
        </p:txBody>
      </p:sp>
      <p:sp>
        <p:nvSpPr>
          <p:cNvPr id="3" name="Rectangle 3"/>
          <p:cNvSpPr>
            <a:spLocks noGrp="1" noChangeArrowheads="1"/>
          </p:cNvSpPr>
          <p:nvPr>
            <p:ph type="sldNum" sz="quarter" idx="11"/>
          </p:nvPr>
        </p:nvSpPr>
        <p:spPr>
          <a:xfrm>
            <a:off x="8229600" y="6540501"/>
            <a:ext cx="3556000" cy="152400"/>
          </a:xfrm>
        </p:spPr>
        <p:txBody>
          <a:bodyPr/>
          <a:lstStyle>
            <a:lvl1pPr>
              <a:defRPr/>
            </a:lvl1pPr>
          </a:lstStyle>
          <a:p>
            <a:fld id="{BDA75750-B4B1-41B9-9005-01B82AB84B14}"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813091678"/>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6"/>
            <a:ext cx="6815667"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2"/>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46B8540-F560-4C2B-A2A0-819A8ADAFF18}" type="datetime1">
              <a:rPr lang="de-DE" altLang="en-US" smtClean="0">
                <a:solidFill>
                  <a:srgbClr val="999999"/>
                </a:solidFill>
              </a:rPr>
              <a:t>14.07.2020</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D32929F1-FFE5-46AE-B0CB-41834C128430}"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586754226"/>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52" indent="0">
              <a:buNone/>
              <a:defRPr sz="2799"/>
            </a:lvl2pPr>
            <a:lvl3pPr marL="914103" indent="0">
              <a:buNone/>
              <a:defRPr sz="2399"/>
            </a:lvl3pPr>
            <a:lvl4pPr marL="1371155" indent="0">
              <a:buNone/>
              <a:defRPr sz="2000"/>
            </a:lvl4pPr>
            <a:lvl5pPr marL="1828206" indent="0">
              <a:buNone/>
              <a:defRPr sz="2000"/>
            </a:lvl5pPr>
            <a:lvl6pPr marL="2285257" indent="0">
              <a:buNone/>
              <a:defRPr sz="2000"/>
            </a:lvl6pPr>
            <a:lvl7pPr marL="2742308" indent="0">
              <a:buNone/>
              <a:defRPr sz="2000"/>
            </a:lvl7pPr>
            <a:lvl8pPr marL="3199360" indent="0">
              <a:buNone/>
              <a:defRPr sz="2000"/>
            </a:lvl8pPr>
            <a:lvl9pPr marL="3656411" indent="0">
              <a:buNone/>
              <a:defRPr sz="2000"/>
            </a:lvl9pPr>
          </a:lstStyle>
          <a:p>
            <a:pPr lvl="0"/>
            <a:endParaRPr lang="en-GB" noProof="0"/>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0EA51F3-4F53-4B2A-93DD-7FFB1129E265}" type="datetime1">
              <a:rPr lang="de-DE" altLang="en-US" smtClean="0">
                <a:solidFill>
                  <a:srgbClr val="999999"/>
                </a:solidFill>
              </a:rPr>
              <a:t>14.07.2020</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9E96BEF0-7EB1-477B-A307-91B32E1E62B1}"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431702408"/>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BE0D916A-AAA4-44BF-96BB-BFD855B7E733}" type="datetime1">
              <a:rPr lang="de-DE" altLang="en-US" smtClean="0">
                <a:solidFill>
                  <a:srgbClr val="999999"/>
                </a:solidFill>
              </a:rPr>
              <a:t>14.07.2020</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E7CD6B25-50D4-4471-BDE3-7E13A5B9C83C}"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24486120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3287" y="712788"/>
            <a:ext cx="2527300" cy="50149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27152" y="712788"/>
            <a:ext cx="7382933" cy="5014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9932B9B9-F2DC-4BC3-B6B2-D83429E9B6F7}" type="datetime1">
              <a:rPr lang="de-DE" altLang="en-US" smtClean="0">
                <a:solidFill>
                  <a:srgbClr val="999999"/>
                </a:solidFill>
              </a:rPr>
              <a:t>14.07.2020</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4E7BFDE4-F19D-4E44-B054-37B945C32A10}"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23627385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Titelfolie">
    <p:spTree>
      <p:nvGrpSpPr>
        <p:cNvPr id="1" name=""/>
        <p:cNvGrpSpPr/>
        <p:nvPr/>
      </p:nvGrpSpPr>
      <p:grpSpPr>
        <a:xfrm>
          <a:off x="0" y="0"/>
          <a:ext cx="0" cy="0"/>
          <a:chOff x="0" y="0"/>
          <a:chExt cx="0" cy="0"/>
        </a:xfrm>
      </p:grpSpPr>
      <p:sp>
        <p:nvSpPr>
          <p:cNvPr id="7" name="Rectangle 7"/>
          <p:cNvSpPr/>
          <p:nvPr/>
        </p:nvSpPr>
        <p:spPr>
          <a:xfrm>
            <a:off x="0" y="-6"/>
            <a:ext cx="12192000" cy="685800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solidFill>
                  <a:schemeClr val="bg1"/>
                </a:solidFill>
              </a:defRPr>
            </a:lvl1pPr>
          </a:lstStyle>
          <a:p>
            <a:r>
              <a:rPr lang="en-US"/>
              <a:t>Click to edit Master title style</a:t>
            </a:r>
            <a:endParaRPr lang="en-US" dirty="0"/>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0595" y="6208068"/>
            <a:ext cx="1264356" cy="422910"/>
          </a:xfrm>
          <a:prstGeom prst="rect">
            <a:avLst/>
          </a:prstGeom>
        </p:spPr>
      </p:pic>
      <p:pic>
        <p:nvPicPr>
          <p:cNvPr id="10" name="Bild 7"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5880457" y="538980"/>
            <a:ext cx="6308528" cy="3008948"/>
          </a:xfrm>
          <a:prstGeom prst="rect">
            <a:avLst/>
          </a:prstGeom>
        </p:spPr>
      </p:pic>
      <p:pic>
        <p:nvPicPr>
          <p:cNvPr id="11"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8000" y="6208068"/>
            <a:ext cx="1954530" cy="422910"/>
          </a:xfrm>
          <a:prstGeom prst="rect">
            <a:avLst/>
          </a:prstGeom>
        </p:spPr>
      </p:pic>
    </p:spTree>
    <p:extLst>
      <p:ext uri="{BB962C8B-B14F-4D97-AF65-F5344CB8AC3E}">
        <p14:creationId xmlns:p14="http://schemas.microsoft.com/office/powerpoint/2010/main" val="2816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sp>
        <p:nvSpPr>
          <p:cNvPr id="7" name="Rectangle 7"/>
          <p:cNvSpPr/>
          <p:nvPr/>
        </p:nvSpPr>
        <p:spPr>
          <a:xfrm>
            <a:off x="0" y="-6"/>
            <a:ext cx="12192000" cy="6858006"/>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Bild 8"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1" y="360000"/>
            <a:ext cx="4396046" cy="2005965"/>
          </a:xfrm>
          <a:prstGeom prst="rect">
            <a:avLst/>
          </a:prstGeom>
        </p:spPr>
      </p:pic>
      <p:pic>
        <p:nvPicPr>
          <p:cNvPr id="12" name="Bild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2628" y="6168879"/>
            <a:ext cx="1246823" cy="485775"/>
          </a:xfrm>
          <a:prstGeom prst="rect">
            <a:avLst/>
          </a:prstGeom>
        </p:spPr>
      </p:pic>
      <p:sp>
        <p:nvSpPr>
          <p:cNvPr id="13" name="Subtitle 2"/>
          <p:cNvSpPr>
            <a:spLocks noGrp="1"/>
          </p:cNvSpPr>
          <p:nvPr>
            <p:ph type="subTitle" idx="1" hasCustomPrompt="1"/>
          </p:nvPr>
        </p:nvSpPr>
        <p:spPr>
          <a:xfrm>
            <a:off x="408000" y="468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15" name="Title 1"/>
          <p:cNvSpPr>
            <a:spLocks noGrp="1"/>
          </p:cNvSpPr>
          <p:nvPr>
            <p:ph type="ctrTitle"/>
          </p:nvPr>
        </p:nvSpPr>
        <p:spPr>
          <a:xfrm>
            <a:off x="408000" y="3708000"/>
            <a:ext cx="8424000" cy="864000"/>
          </a:xfrm>
        </p:spPr>
        <p:txBody>
          <a:bodyPr anchor="t" anchorCtr="0">
            <a:noAutofit/>
          </a:bodyPr>
          <a:lstStyle>
            <a:lvl1pPr>
              <a:lnSpc>
                <a:spcPct val="100000"/>
              </a:lnSpc>
              <a:defRPr sz="2600" cap="none" baseline="0">
                <a:solidFill>
                  <a:schemeClr val="bg1"/>
                </a:solidFill>
              </a:defRPr>
            </a:lvl1pPr>
          </a:lstStyle>
          <a:p>
            <a:r>
              <a:rPr lang="en-US" dirty="0"/>
              <a:t>Click to edit Master title style</a:t>
            </a:r>
          </a:p>
        </p:txBody>
      </p:sp>
      <p:pic>
        <p:nvPicPr>
          <p:cNvPr id="8"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668" y="6257621"/>
            <a:ext cx="1954530" cy="422910"/>
          </a:xfrm>
          <a:prstGeom prst="rect">
            <a:avLst/>
          </a:prstGeom>
        </p:spPr>
      </p:pic>
    </p:spTree>
    <p:extLst>
      <p:ext uri="{BB962C8B-B14F-4D97-AF65-F5344CB8AC3E}">
        <p14:creationId xmlns:p14="http://schemas.microsoft.com/office/powerpoint/2010/main" val="106644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Titelfolie">
    <p:spTree>
      <p:nvGrpSpPr>
        <p:cNvPr id="1" name=""/>
        <p:cNvGrpSpPr/>
        <p:nvPr/>
      </p:nvGrpSpPr>
      <p:grpSpPr>
        <a:xfrm>
          <a:off x="0" y="0"/>
          <a:ext cx="0" cy="0"/>
          <a:chOff x="0" y="0"/>
          <a:chExt cx="0" cy="0"/>
        </a:xfrm>
      </p:grpSpPr>
      <p:sp>
        <p:nvSpPr>
          <p:cNvPr id="7" name="Rectangle 7"/>
          <p:cNvSpPr/>
          <p:nvPr userDrawn="1"/>
        </p:nvSpPr>
        <p:spPr>
          <a:xfrm>
            <a:off x="0" y="-6"/>
            <a:ext cx="12192000" cy="6858006"/>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08000" y="4068000"/>
            <a:ext cx="8424000" cy="864000"/>
          </a:xfrm>
        </p:spPr>
        <p:txBody>
          <a:bodyPr anchor="t">
            <a:noAutofit/>
          </a:bodyPr>
          <a:lstStyle>
            <a:lvl1pPr>
              <a:lnSpc>
                <a:spcPct val="100000"/>
              </a:lnSpc>
              <a:defRPr sz="2600" cap="none" baseline="0">
                <a:solidFill>
                  <a:srgbClr val="404040"/>
                </a:solidFill>
              </a:defRPr>
            </a:lvl1pPr>
          </a:lstStyle>
          <a:p>
            <a:r>
              <a:rPr lang="en-US" dirty="0"/>
              <a:t>Click to edit Master title style</a:t>
            </a:r>
          </a:p>
        </p:txBody>
      </p:sp>
      <p:sp>
        <p:nvSpPr>
          <p:cNvPr id="3" name="Subtitle 2"/>
          <p:cNvSpPr>
            <a:spLocks noGrp="1"/>
          </p:cNvSpPr>
          <p:nvPr>
            <p:ph type="subTitle" idx="1" hasCustomPrompt="1"/>
          </p:nvPr>
        </p:nvSpPr>
        <p:spPr>
          <a:xfrm>
            <a:off x="408000" y="5040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5" name="Bild 4" descr="ISS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6" name="Grafik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725" y="6256800"/>
            <a:ext cx="1963264" cy="424800"/>
          </a:xfrm>
          <a:prstGeom prst="rect">
            <a:avLst/>
          </a:prstGeom>
        </p:spPr>
      </p:pic>
      <p:pic>
        <p:nvPicPr>
          <p:cNvPr id="8" name="Bild 7" descr="VZ_Ringe_RGB_600px.png"/>
          <p:cNvPicPr>
            <a:picLocks noChangeAspect="1"/>
          </p:cNvPicPr>
          <p:nvPr userDrawn="1"/>
        </p:nvPicPr>
        <p:blipFill rotWithShape="1">
          <a:blip r:embed="rId4">
            <a:extLst>
              <a:ext uri="{28A0092B-C50C-407E-A947-70E740481C1C}">
                <a14:useLocalDpi xmlns:a14="http://schemas.microsoft.com/office/drawing/2010/main" val="0"/>
              </a:ext>
            </a:extLst>
          </a:blip>
          <a:srcRect r="18233"/>
          <a:stretch/>
        </p:blipFill>
        <p:spPr>
          <a:xfrm>
            <a:off x="5880457" y="538980"/>
            <a:ext cx="6308528" cy="300894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1pPr marL="270000" indent="-270000">
              <a:buFont typeface="+mj-lt"/>
              <a:buAutoNum type="arabicPeriod"/>
              <a:defRPr/>
            </a:lvl1pPr>
            <a:lvl5pPr>
              <a:defRPr/>
            </a:lvl5pPr>
            <a:lvl6pPr>
              <a:defRPr/>
            </a:lvl6pPr>
            <a:lvl7pPr>
              <a:defRPr/>
            </a:lvl7pPr>
            <a:lvl8pPr>
              <a:defRPr baseline="0"/>
            </a:lvl8pPr>
            <a:lvl9pPr>
              <a:defRPr baseline="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Datumsplatzhalter 6"/>
          <p:cNvSpPr>
            <a:spLocks noGrp="1"/>
          </p:cNvSpPr>
          <p:nvPr>
            <p:ph type="dt" sz="half" idx="10"/>
          </p:nvPr>
        </p:nvSpPr>
        <p:spPr/>
        <p:txBody>
          <a:bodyPr/>
          <a:lstStyle/>
          <a:p>
            <a:fld id="{FC906F4E-9A38-401F-A62E-FC6F054D2904}" type="datetime1">
              <a:rPr lang="de-DE" noProof="0" smtClean="0"/>
              <a:t>14.07.2020</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und Aufzähl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5pPr>
              <a:defRPr/>
            </a:lvl5pPr>
            <a:lvl6pPr>
              <a:defRPr/>
            </a:lvl6pPr>
            <a:lvl7pPr>
              <a:defRPr/>
            </a:lvl7pPr>
            <a:lvl8pPr>
              <a:defRPr baseline="0"/>
            </a:lvl8pPr>
            <a:lvl9pPr>
              <a:defRPr baseline="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Datumsplatzhalter 6"/>
          <p:cNvSpPr>
            <a:spLocks noGrp="1"/>
          </p:cNvSpPr>
          <p:nvPr>
            <p:ph type="dt" sz="half" idx="10"/>
          </p:nvPr>
        </p:nvSpPr>
        <p:spPr/>
        <p:txBody>
          <a:bodyPr/>
          <a:lstStyle/>
          <a:p>
            <a:fld id="{424B1C4D-2B90-4998-8B10-A014D7E6C194}" type="datetime1">
              <a:rPr lang="de-DE" noProof="0" smtClean="0"/>
              <a:t>14.07.2020</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 y="1276352"/>
            <a:ext cx="12189884" cy="5581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elplatzhalter 1"/>
          <p:cNvSpPr>
            <a:spLocks noGrp="1"/>
          </p:cNvSpPr>
          <p:nvPr>
            <p:ph type="title"/>
          </p:nvPr>
        </p:nvSpPr>
        <p:spPr>
          <a:xfrm>
            <a:off x="432000" y="252000"/>
            <a:ext cx="9120000" cy="720000"/>
          </a:xfrm>
          <a:prstGeom prst="rect">
            <a:avLst/>
          </a:prstGeom>
        </p:spPr>
        <p:txBody>
          <a:bodyPr vert="horz" lIns="0" tIns="0" rIns="0" bIns="0" rtlCol="0" anchor="t" anchorCtr="0">
            <a:normAutofit/>
          </a:bodyPr>
          <a:lstStyle/>
          <a:p>
            <a:r>
              <a:rPr lang="de-DE" dirty="0"/>
              <a:t>Titelmasterformat durch Klicken bearbeiten</a:t>
            </a:r>
          </a:p>
        </p:txBody>
      </p:sp>
      <p:sp>
        <p:nvSpPr>
          <p:cNvPr id="3" name="Textplatzhalter 2"/>
          <p:cNvSpPr>
            <a:spLocks noGrp="1"/>
          </p:cNvSpPr>
          <p:nvPr>
            <p:ph type="body" idx="1"/>
          </p:nvPr>
        </p:nvSpPr>
        <p:spPr>
          <a:xfrm>
            <a:off x="432000" y="1440000"/>
            <a:ext cx="11232000" cy="4842000"/>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3"/>
          <p:cNvSpPr>
            <a:spLocks noGrp="1"/>
          </p:cNvSpPr>
          <p:nvPr>
            <p:ph type="dt" sz="half" idx="2"/>
          </p:nvPr>
        </p:nvSpPr>
        <p:spPr>
          <a:xfrm>
            <a:off x="10046401" y="6466909"/>
            <a:ext cx="1111251" cy="270000"/>
          </a:xfrm>
          <a:prstGeom prst="rect">
            <a:avLst/>
          </a:prstGeom>
        </p:spPr>
        <p:txBody>
          <a:bodyPr vert="horz" lIns="0" tIns="0" rIns="0" bIns="0" rtlCol="0" anchor="ctr"/>
          <a:lstStyle>
            <a:lvl1pPr algn="r">
              <a:defRPr sz="800">
                <a:solidFill>
                  <a:srgbClr val="808080"/>
                </a:solidFill>
              </a:defRPr>
            </a:lvl1pPr>
          </a:lstStyle>
          <a:p>
            <a:fld id="{EF471791-87D4-4D57-99EC-85D941FDB0B2}" type="datetime1">
              <a:rPr lang="de-DE" smtClean="0"/>
              <a:t>14.07.2020</a:t>
            </a:fld>
            <a:endParaRPr lang="de-DE" dirty="0"/>
          </a:p>
        </p:txBody>
      </p:sp>
      <p:sp>
        <p:nvSpPr>
          <p:cNvPr id="11" name="Fußzeilenplatzhalter 4"/>
          <p:cNvSpPr>
            <a:spLocks noGrp="1"/>
          </p:cNvSpPr>
          <p:nvPr>
            <p:ph type="ftr" sz="quarter" idx="3"/>
          </p:nvPr>
        </p:nvSpPr>
        <p:spPr>
          <a:xfrm>
            <a:off x="5558402" y="6466909"/>
            <a:ext cx="4406900" cy="270000"/>
          </a:xfrm>
          <a:prstGeom prst="rect">
            <a:avLst/>
          </a:prstGeom>
        </p:spPr>
        <p:txBody>
          <a:bodyPr vert="horz" lIns="0" tIns="0" rIns="0" bIns="0" rtlCol="0" anchor="ctr"/>
          <a:lstStyle>
            <a:lvl1pPr algn="r">
              <a:defRPr sz="800">
                <a:solidFill>
                  <a:srgbClr val="808080"/>
                </a:solidFill>
              </a:defRPr>
            </a:lvl1pPr>
          </a:lstStyle>
          <a:p>
            <a:r>
              <a:rPr lang="fr-FR"/>
              <a:t>Présentation générale de Vision Zéro 2019 06 21</a:t>
            </a:r>
            <a:endParaRPr lang="de-DE" dirty="0"/>
          </a:p>
        </p:txBody>
      </p:sp>
      <p:sp>
        <p:nvSpPr>
          <p:cNvPr id="12" name="Foliennummernplatzhalter 5"/>
          <p:cNvSpPr>
            <a:spLocks noGrp="1"/>
          </p:cNvSpPr>
          <p:nvPr>
            <p:ph type="sldNum" sz="quarter" idx="4"/>
          </p:nvPr>
        </p:nvSpPr>
        <p:spPr>
          <a:xfrm>
            <a:off x="11083200" y="6466909"/>
            <a:ext cx="590237" cy="270000"/>
          </a:xfrm>
          <a:prstGeom prst="rect">
            <a:avLst/>
          </a:prstGeom>
        </p:spPr>
        <p:txBody>
          <a:bodyPr vert="horz" lIns="0" tIns="0" rIns="0" bIns="0" rtlCol="0" anchor="ctr"/>
          <a:lstStyle>
            <a:lvl1pPr algn="r">
              <a:defRPr sz="800" b="1">
                <a:solidFill>
                  <a:srgbClr val="808080"/>
                </a:solidFill>
              </a:defRPr>
            </a:lvl1pPr>
          </a:lstStyle>
          <a:p>
            <a:fld id="{D56DB8AA-803C-49D2-90AA-1140CE72DCD7}" type="slidenum">
              <a:rPr lang="de-DE" smtClean="0"/>
              <a:pPr/>
              <a:t>‹N°›</a:t>
            </a:fld>
            <a:endParaRPr lang="de-DE" dirty="0"/>
          </a:p>
        </p:txBody>
      </p:sp>
      <p:pic>
        <p:nvPicPr>
          <p:cNvPr id="13" name="Grafik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50952" y="252000"/>
            <a:ext cx="1963264" cy="424800"/>
          </a:xfrm>
          <a:prstGeom prst="rect">
            <a:avLst/>
          </a:prstGeom>
        </p:spPr>
      </p:pic>
    </p:spTree>
  </p:cSld>
  <p:clrMap bg1="lt1" tx1="dk1" bg2="lt2" tx2="dk2" accent1="accent1" accent2="accent2" accent3="accent3" accent4="accent4" accent5="accent5" accent6="accent6" hlink="hlink" folHlink="folHlink"/>
  <p:sldLayoutIdLst>
    <p:sldLayoutId id="2147483741" r:id="rId1"/>
    <p:sldLayoutId id="2147483745" r:id="rId2"/>
    <p:sldLayoutId id="2147483746" r:id="rId3"/>
    <p:sldLayoutId id="2147483747" r:id="rId4"/>
    <p:sldLayoutId id="2147483754" r:id="rId5"/>
    <p:sldLayoutId id="2147483755" r:id="rId6"/>
    <p:sldLayoutId id="2147483748" r:id="rId7"/>
    <p:sldLayoutId id="2147483751" r:id="rId8"/>
    <p:sldLayoutId id="2147483752" r:id="rId9"/>
    <p:sldLayoutId id="2147483753" r:id="rId10"/>
    <p:sldLayoutId id="2147483715" r:id="rId11"/>
    <p:sldLayoutId id="2147483716" r:id="rId12"/>
    <p:sldLayoutId id="2147483717" r:id="rId13"/>
    <p:sldLayoutId id="2147483718" r:id="rId14"/>
    <p:sldLayoutId id="2147483719" r:id="rId15"/>
    <p:sldLayoutId id="2147483720" r:id="rId16"/>
    <p:sldLayoutId id="2147483721" r:id="rId17"/>
    <p:sldLayoutId id="2147483743" r:id="rId18"/>
    <p:sldLayoutId id="2147483756" r:id="rId19"/>
    <p:sldLayoutId id="2147483723" r:id="rId20"/>
    <p:sldLayoutId id="2147483724" r:id="rId21"/>
    <p:sldLayoutId id="2147483725" r:id="rId22"/>
    <p:sldLayoutId id="2147483769" r:id="rId23"/>
  </p:sldLayoutIdLst>
  <p:hf hdr="0"/>
  <p:txStyles>
    <p:titleStyle>
      <a:lvl1pPr algn="l" defTabSz="914400" rtl="0" eaLnBrk="1" latinLnBrk="0" hangingPunct="1">
        <a:spcBef>
          <a:spcPct val="0"/>
        </a:spcBef>
        <a:buNone/>
        <a:defRPr sz="2200" kern="1200">
          <a:solidFill>
            <a:schemeClr val="tx2"/>
          </a:solidFill>
          <a:latin typeface="+mj-lt"/>
          <a:ea typeface="+mj-ea"/>
          <a:cs typeface="+mj-cs"/>
        </a:defRPr>
      </a:lvl1pPr>
    </p:titleStyle>
    <p:bodyStyle>
      <a:lvl1pPr marL="27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1pPr>
      <a:lvl2pPr marL="54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2pPr>
      <a:lvl3pPr marL="81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3pPr>
      <a:lvl4pPr marL="108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4pPr>
      <a:lvl5pPr marL="135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5pPr>
      <a:lvl6pPr marL="1620000" indent="-2700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6pPr>
      <a:lvl7pPr marL="189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7pPr>
      <a:lvl8pPr marL="216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8pPr>
      <a:lvl9pPr marL="243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dt" sz="half" idx="2"/>
          </p:nvPr>
        </p:nvSpPr>
        <p:spPr bwMode="auto">
          <a:xfrm>
            <a:off x="1295400" y="6546950"/>
            <a:ext cx="2540000" cy="15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900">
                <a:solidFill>
                  <a:srgbClr val="999999"/>
                </a:solidFill>
                <a:latin typeface="Arial" charset="0"/>
                <a:cs typeface="+mn-cs"/>
              </a:defRPr>
            </a:lvl1pPr>
          </a:lstStyle>
          <a:p>
            <a:pPr defTabSz="914103" fontAlgn="base">
              <a:spcBef>
                <a:spcPct val="0"/>
              </a:spcBef>
              <a:spcAft>
                <a:spcPct val="0"/>
              </a:spcAft>
              <a:defRPr/>
            </a:pPr>
            <a:fld id="{7364A599-5A9A-472B-8492-01A6DB4EDDA7}" type="datetime1">
              <a:rPr lang="de-DE" smtClean="0"/>
              <a:t>14.07.2020</a:t>
            </a:fld>
            <a:endParaRPr lang="en-US" dirty="0"/>
          </a:p>
        </p:txBody>
      </p:sp>
      <p:sp>
        <p:nvSpPr>
          <p:cNvPr id="575491" name="Rectangle 3"/>
          <p:cNvSpPr>
            <a:spLocks noGrp="1" noChangeArrowheads="1"/>
          </p:cNvSpPr>
          <p:nvPr>
            <p:ph type="sldNum" sz="quarter" idx="4"/>
          </p:nvPr>
        </p:nvSpPr>
        <p:spPr bwMode="auto">
          <a:xfrm>
            <a:off x="8316384" y="6546951"/>
            <a:ext cx="3556000" cy="31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a:solidFill>
                  <a:srgbClr val="999999"/>
                </a:solidFill>
              </a:defRPr>
            </a:lvl1pPr>
          </a:lstStyle>
          <a:p>
            <a:pPr defTabSz="914103" fontAlgn="base">
              <a:spcBef>
                <a:spcPct val="0"/>
              </a:spcBef>
              <a:spcAft>
                <a:spcPct val="0"/>
              </a:spcAft>
              <a:defRPr/>
            </a:pPr>
            <a:fld id="{9BD3956A-72C9-4910-80FA-67A3156C8531}" type="slidenum">
              <a:rPr lang="en-US" smtClean="0"/>
              <a:pPr defTabSz="914103" fontAlgn="base">
                <a:spcBef>
                  <a:spcPct val="0"/>
                </a:spcBef>
                <a:spcAft>
                  <a:spcPct val="0"/>
                </a:spcAft>
                <a:defRPr/>
              </a:pPr>
              <a:t>‹N°›</a:t>
            </a:fld>
            <a:endParaRPr lang="en-US"/>
          </a:p>
        </p:txBody>
      </p:sp>
      <p:sp>
        <p:nvSpPr>
          <p:cNvPr id="22532" name="Rectangle 4"/>
          <p:cNvSpPr>
            <a:spLocks noGrp="1" noChangeArrowheads="1"/>
          </p:cNvSpPr>
          <p:nvPr>
            <p:ph type="title"/>
          </p:nvPr>
        </p:nvSpPr>
        <p:spPr bwMode="auto">
          <a:xfrm>
            <a:off x="1295400" y="1125724"/>
            <a:ext cx="10049933" cy="84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Click to edit Master title style</a:t>
            </a:r>
          </a:p>
        </p:txBody>
      </p:sp>
      <p:sp>
        <p:nvSpPr>
          <p:cNvPr id="22533" name="Rectangle 5"/>
          <p:cNvSpPr>
            <a:spLocks noGrp="1" noChangeArrowheads="1"/>
          </p:cNvSpPr>
          <p:nvPr>
            <p:ph type="body" idx="1"/>
          </p:nvPr>
        </p:nvSpPr>
        <p:spPr bwMode="auto">
          <a:xfrm>
            <a:off x="1295400" y="2113898"/>
            <a:ext cx="10049933" cy="388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 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31" name="Text Box 7"/>
          <p:cNvSpPr txBox="1">
            <a:spLocks noChangeArrowheads="1"/>
          </p:cNvSpPr>
          <p:nvPr/>
        </p:nvSpPr>
        <p:spPr bwMode="auto">
          <a:xfrm>
            <a:off x="7740651" y="162938"/>
            <a:ext cx="43074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0"/>
              </a:spcBef>
              <a:spcAft>
                <a:spcPct val="0"/>
              </a:spcAft>
              <a:defRPr/>
            </a:pPr>
            <a:r>
              <a:rPr lang="en-GB" sz="1100" b="1" dirty="0">
                <a:solidFill>
                  <a:srgbClr val="AFBC22"/>
                </a:solidFill>
              </a:rPr>
              <a:t>Promoting excellence</a:t>
            </a:r>
          </a:p>
          <a:p>
            <a:pPr algn="r" defTabSz="914103" eaLnBrk="1" fontAlgn="base" hangingPunct="1">
              <a:spcBef>
                <a:spcPct val="0"/>
              </a:spcBef>
              <a:spcAft>
                <a:spcPct val="0"/>
              </a:spcAft>
              <a:defRPr/>
            </a:pPr>
            <a:r>
              <a:rPr lang="de-CH" sz="1100" b="1" dirty="0">
                <a:solidFill>
                  <a:srgbClr val="AFBC22"/>
                </a:solidFill>
              </a:rPr>
              <a:t>in </a:t>
            </a:r>
            <a:r>
              <a:rPr lang="de-CH" sz="1100" b="1" dirty="0" err="1">
                <a:solidFill>
                  <a:srgbClr val="AFBC22"/>
                </a:solidFill>
              </a:rPr>
              <a:t>social</a:t>
            </a:r>
            <a:r>
              <a:rPr lang="de-CH" sz="1100" b="1" dirty="0">
                <a:solidFill>
                  <a:srgbClr val="AFBC22"/>
                </a:solidFill>
              </a:rPr>
              <a:t> </a:t>
            </a:r>
            <a:r>
              <a:rPr lang="de-CH" sz="1100" b="1" dirty="0" err="1">
                <a:solidFill>
                  <a:srgbClr val="AFBC22"/>
                </a:solidFill>
              </a:rPr>
              <a:t>security</a:t>
            </a:r>
            <a:endParaRPr lang="en-GB" sz="1100" b="1" dirty="0">
              <a:solidFill>
                <a:srgbClr val="AFBC22"/>
              </a:solidFill>
            </a:endParaRPr>
          </a:p>
        </p:txBody>
      </p:sp>
      <p:sp>
        <p:nvSpPr>
          <p:cNvPr id="1032" name="Text Box 8"/>
          <p:cNvSpPr txBox="1">
            <a:spLocks noChangeArrowheads="1"/>
          </p:cNvSpPr>
          <p:nvPr/>
        </p:nvSpPr>
        <p:spPr bwMode="auto">
          <a:xfrm>
            <a:off x="5994400" y="6521558"/>
            <a:ext cx="1524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50000"/>
              </a:spcBef>
              <a:spcAft>
                <a:spcPct val="0"/>
              </a:spcAft>
              <a:defRPr/>
            </a:pPr>
            <a:r>
              <a:rPr lang="en-GB" sz="1000" b="1" dirty="0">
                <a:solidFill>
                  <a:srgbClr val="569BBE"/>
                </a:solidFill>
              </a:rPr>
              <a:t>www.issa.int</a:t>
            </a:r>
          </a:p>
        </p:txBody>
      </p:sp>
      <p:pic>
        <p:nvPicPr>
          <p:cNvPr id="22536" name="Picture 4" descr="ISSA_logo_transparen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7422" y="262387"/>
            <a:ext cx="1661583" cy="6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3"/>
          <p:cNvGrpSpPr>
            <a:grpSpLocks/>
          </p:cNvGrpSpPr>
          <p:nvPr userDrawn="1"/>
        </p:nvGrpSpPr>
        <p:grpSpPr bwMode="auto">
          <a:xfrm>
            <a:off x="11567584" y="5019185"/>
            <a:ext cx="304800" cy="1072820"/>
            <a:chOff x="8675688" y="5287963"/>
            <a:chExt cx="228600" cy="804862"/>
          </a:xfrm>
        </p:grpSpPr>
        <p:sp>
          <p:nvSpPr>
            <p:cNvPr id="21" name="Rectangle 9"/>
            <p:cNvSpPr>
              <a:spLocks noChangeArrowheads="1"/>
            </p:cNvSpPr>
            <p:nvPr userDrawn="1"/>
          </p:nvSpPr>
          <p:spPr bwMode="auto">
            <a:xfrm>
              <a:off x="8675688" y="5287963"/>
              <a:ext cx="228600" cy="22860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22" name="Rectangle 10"/>
            <p:cNvSpPr>
              <a:spLocks noChangeArrowheads="1"/>
            </p:cNvSpPr>
            <p:nvPr userDrawn="1"/>
          </p:nvSpPr>
          <p:spPr bwMode="auto">
            <a:xfrm>
              <a:off x="8675688" y="5864225"/>
              <a:ext cx="228600" cy="228600"/>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23" name="Rectangle 11"/>
            <p:cNvSpPr>
              <a:spLocks noChangeArrowheads="1"/>
            </p:cNvSpPr>
            <p:nvPr userDrawn="1"/>
          </p:nvSpPr>
          <p:spPr bwMode="auto">
            <a:xfrm>
              <a:off x="8675688" y="5576888"/>
              <a:ext cx="228600" cy="228600"/>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999999"/>
                </a:solidFill>
              </a:endParaRPr>
            </a:p>
          </p:txBody>
        </p:sp>
      </p:grpSp>
    </p:spTree>
    <p:extLst>
      <p:ext uri="{BB962C8B-B14F-4D97-AF65-F5344CB8AC3E}">
        <p14:creationId xmlns:p14="http://schemas.microsoft.com/office/powerpoint/2010/main" val="25282800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hf hdr="0"/>
  <p:txStyles>
    <p:titleStyle>
      <a:lvl1pPr algn="l" rtl="0" eaLnBrk="0" fontAlgn="base" hangingPunct="0">
        <a:spcBef>
          <a:spcPct val="0"/>
        </a:spcBef>
        <a:spcAft>
          <a:spcPct val="0"/>
        </a:spcAft>
        <a:defRPr sz="2399" b="1">
          <a:solidFill>
            <a:srgbClr val="569BBE"/>
          </a:solidFill>
          <a:latin typeface="+mj-lt"/>
          <a:ea typeface="+mj-ea"/>
          <a:cs typeface="+mj-cs"/>
        </a:defRPr>
      </a:lvl1pPr>
      <a:lvl2pPr algn="l" rtl="0" eaLnBrk="0" fontAlgn="base" hangingPunct="0">
        <a:spcBef>
          <a:spcPct val="0"/>
        </a:spcBef>
        <a:spcAft>
          <a:spcPct val="0"/>
        </a:spcAft>
        <a:defRPr sz="2399" b="1">
          <a:solidFill>
            <a:srgbClr val="569BBE"/>
          </a:solidFill>
          <a:latin typeface="Arial" charset="0"/>
          <a:cs typeface="Arial" charset="0"/>
        </a:defRPr>
      </a:lvl2pPr>
      <a:lvl3pPr algn="l" rtl="0" eaLnBrk="0" fontAlgn="base" hangingPunct="0">
        <a:spcBef>
          <a:spcPct val="0"/>
        </a:spcBef>
        <a:spcAft>
          <a:spcPct val="0"/>
        </a:spcAft>
        <a:defRPr sz="2399" b="1">
          <a:solidFill>
            <a:srgbClr val="569BBE"/>
          </a:solidFill>
          <a:latin typeface="Arial" charset="0"/>
          <a:cs typeface="Arial" charset="0"/>
        </a:defRPr>
      </a:lvl3pPr>
      <a:lvl4pPr algn="l" rtl="0" eaLnBrk="0" fontAlgn="base" hangingPunct="0">
        <a:spcBef>
          <a:spcPct val="0"/>
        </a:spcBef>
        <a:spcAft>
          <a:spcPct val="0"/>
        </a:spcAft>
        <a:defRPr sz="2399" b="1">
          <a:solidFill>
            <a:srgbClr val="569BBE"/>
          </a:solidFill>
          <a:latin typeface="Arial" charset="0"/>
          <a:cs typeface="Arial" charset="0"/>
        </a:defRPr>
      </a:lvl4pPr>
      <a:lvl5pPr algn="l" rtl="0" eaLnBrk="0" fontAlgn="base" hangingPunct="0">
        <a:spcBef>
          <a:spcPct val="0"/>
        </a:spcBef>
        <a:spcAft>
          <a:spcPct val="0"/>
        </a:spcAft>
        <a:defRPr sz="2399" b="1">
          <a:solidFill>
            <a:srgbClr val="569BBE"/>
          </a:solidFill>
          <a:latin typeface="Arial" charset="0"/>
          <a:cs typeface="Arial" charset="0"/>
        </a:defRPr>
      </a:lvl5pPr>
      <a:lvl6pPr marL="457052" algn="l" rtl="0" fontAlgn="base">
        <a:spcBef>
          <a:spcPct val="0"/>
        </a:spcBef>
        <a:spcAft>
          <a:spcPct val="0"/>
        </a:spcAft>
        <a:defRPr sz="2399" b="1">
          <a:solidFill>
            <a:srgbClr val="569BBE"/>
          </a:solidFill>
          <a:latin typeface="Arial" charset="0"/>
          <a:cs typeface="Arial" charset="0"/>
        </a:defRPr>
      </a:lvl6pPr>
      <a:lvl7pPr marL="914103" algn="l" rtl="0" fontAlgn="base">
        <a:spcBef>
          <a:spcPct val="0"/>
        </a:spcBef>
        <a:spcAft>
          <a:spcPct val="0"/>
        </a:spcAft>
        <a:defRPr sz="2399" b="1">
          <a:solidFill>
            <a:srgbClr val="569BBE"/>
          </a:solidFill>
          <a:latin typeface="Arial" charset="0"/>
          <a:cs typeface="Arial" charset="0"/>
        </a:defRPr>
      </a:lvl7pPr>
      <a:lvl8pPr marL="1371155" algn="l" rtl="0" fontAlgn="base">
        <a:spcBef>
          <a:spcPct val="0"/>
        </a:spcBef>
        <a:spcAft>
          <a:spcPct val="0"/>
        </a:spcAft>
        <a:defRPr sz="2399" b="1">
          <a:solidFill>
            <a:srgbClr val="569BBE"/>
          </a:solidFill>
          <a:latin typeface="Arial" charset="0"/>
          <a:cs typeface="Arial" charset="0"/>
        </a:defRPr>
      </a:lvl8pPr>
      <a:lvl9pPr marL="1828205" algn="l" rtl="0" fontAlgn="base">
        <a:spcBef>
          <a:spcPct val="0"/>
        </a:spcBef>
        <a:spcAft>
          <a:spcPct val="0"/>
        </a:spcAft>
        <a:defRPr sz="2399" b="1">
          <a:solidFill>
            <a:srgbClr val="569BBE"/>
          </a:solidFill>
          <a:latin typeface="Arial" charset="0"/>
          <a:cs typeface="Arial" charset="0"/>
        </a:defRPr>
      </a:lvl9pPr>
    </p:titleStyle>
    <p:bodyStyle>
      <a:lvl1pPr marL="342788" indent="-342788" algn="l" rtl="0" eaLnBrk="0" fontAlgn="base" hangingPunct="0">
        <a:spcBef>
          <a:spcPct val="0"/>
        </a:spcBef>
        <a:spcAft>
          <a:spcPct val="10000"/>
        </a:spcAft>
        <a:buClr>
          <a:srgbClr val="AFBC22"/>
        </a:buClr>
        <a:buFont typeface="Wingdings" panose="05000000000000000000" pitchFamily="2" charset="2"/>
        <a:buChar char="n"/>
        <a:defRPr sz="1999" b="1">
          <a:solidFill>
            <a:srgbClr val="807F83"/>
          </a:solidFill>
          <a:latin typeface="+mn-lt"/>
          <a:ea typeface="+mn-ea"/>
          <a:cs typeface="+mn-cs"/>
        </a:defRPr>
      </a:lvl1pPr>
      <a:lvl2pPr marL="457052" indent="-172982" algn="l" rtl="0" eaLnBrk="0" fontAlgn="base" hangingPunct="0">
        <a:spcBef>
          <a:spcPct val="0"/>
        </a:spcBef>
        <a:spcAft>
          <a:spcPct val="10000"/>
        </a:spcAft>
        <a:buClr>
          <a:srgbClr val="569BBE"/>
        </a:buClr>
        <a:buFont typeface="Wingdings" panose="05000000000000000000" pitchFamily="2" charset="2"/>
        <a:buChar char="§"/>
        <a:defRPr sz="1999">
          <a:solidFill>
            <a:srgbClr val="807F83"/>
          </a:solidFill>
          <a:latin typeface="+mn-lt"/>
          <a:cs typeface="+mn-cs"/>
        </a:defRPr>
      </a:lvl2pPr>
      <a:lvl3pPr marL="914103"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3pPr>
      <a:lvl4pPr marL="1371155"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4pPr>
      <a:lvl5pPr marL="1828205"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5pPr>
      <a:lvl6pPr marL="2285257"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6pPr>
      <a:lvl7pPr marL="2742308"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7pPr>
      <a:lvl8pPr marL="3199360"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8pPr>
      <a:lvl9pPr marL="3656411"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9pPr>
    </p:bodyStyle>
    <p:otherStyle>
      <a:defPPr>
        <a:defRPr lang="fr-FR"/>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5"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dt" sz="half" idx="2"/>
          </p:nvPr>
        </p:nvSpPr>
        <p:spPr bwMode="auto">
          <a:xfrm>
            <a:off x="1524000" y="6618818"/>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solidFill>
                  <a:schemeClr val="accent1"/>
                </a:solidFill>
                <a:latin typeface="Arial" charset="0"/>
                <a:cs typeface="+mn-cs"/>
              </a:defRPr>
            </a:lvl1pPr>
          </a:lstStyle>
          <a:p>
            <a:pPr fontAlgn="base">
              <a:spcBef>
                <a:spcPct val="0"/>
              </a:spcBef>
              <a:spcAft>
                <a:spcPct val="0"/>
              </a:spcAft>
              <a:defRPr/>
            </a:pPr>
            <a:fld id="{EAA18C5C-50C0-45DC-AF6F-E23C119FA629}" type="datetime1">
              <a:rPr lang="de-DE" altLang="en-US" smtClean="0">
                <a:solidFill>
                  <a:srgbClr val="999999"/>
                </a:solidFill>
              </a:rPr>
              <a:t>14.07.2020</a:t>
            </a:fld>
            <a:endParaRPr lang="en-US" altLang="en-US">
              <a:solidFill>
                <a:srgbClr val="999999"/>
              </a:solidFill>
            </a:endParaRPr>
          </a:p>
        </p:txBody>
      </p:sp>
      <p:sp>
        <p:nvSpPr>
          <p:cNvPr id="575491" name="Rectangle 3"/>
          <p:cNvSpPr>
            <a:spLocks noGrp="1" noChangeArrowheads="1"/>
          </p:cNvSpPr>
          <p:nvPr>
            <p:ph type="sldNum" sz="quarter" idx="4"/>
          </p:nvPr>
        </p:nvSpPr>
        <p:spPr bwMode="auto">
          <a:xfrm>
            <a:off x="8229600" y="6616700"/>
            <a:ext cx="3556000" cy="15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900">
                <a:solidFill>
                  <a:schemeClr val="accent1"/>
                </a:solidFill>
              </a:defRPr>
            </a:lvl1pPr>
          </a:lstStyle>
          <a:p>
            <a:pPr fontAlgn="base">
              <a:spcBef>
                <a:spcPct val="0"/>
              </a:spcBef>
              <a:spcAft>
                <a:spcPct val="0"/>
              </a:spcAft>
            </a:pPr>
            <a:fld id="{D5CE422B-D113-4F42-A7B3-F8F9AD02FBAB}" type="slidenum">
              <a:rPr lang="en-US" altLang="en-US">
                <a:solidFill>
                  <a:srgbClr val="999999"/>
                </a:solidFill>
              </a:rPr>
              <a:pPr fontAlgn="base">
                <a:spcBef>
                  <a:spcPct val="0"/>
                </a:spcBef>
                <a:spcAft>
                  <a:spcPct val="0"/>
                </a:spcAft>
              </a:pPr>
              <a:t>‹N°›</a:t>
            </a:fld>
            <a:endParaRPr lang="en-US" altLang="en-US">
              <a:solidFill>
                <a:srgbClr val="999999"/>
              </a:solidFill>
            </a:endParaRPr>
          </a:p>
        </p:txBody>
      </p:sp>
      <p:sp>
        <p:nvSpPr>
          <p:cNvPr id="1028" name="Rectangle 4"/>
          <p:cNvSpPr>
            <a:spLocks noGrp="1" noChangeArrowheads="1"/>
          </p:cNvSpPr>
          <p:nvPr>
            <p:ph type="title"/>
          </p:nvPr>
        </p:nvSpPr>
        <p:spPr bwMode="auto">
          <a:xfrm>
            <a:off x="1056222" y="1028705"/>
            <a:ext cx="10240433" cy="84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9" name="Rectangle 5"/>
          <p:cNvSpPr>
            <a:spLocks noGrp="1" noChangeArrowheads="1"/>
          </p:cNvSpPr>
          <p:nvPr>
            <p:ph type="body" idx="1"/>
          </p:nvPr>
        </p:nvSpPr>
        <p:spPr bwMode="auto">
          <a:xfrm>
            <a:off x="1056220" y="2161122"/>
            <a:ext cx="10049933" cy="388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 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30" name="Picture 6" descr="ISSA_logo_transparent"/>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535" y="105835"/>
            <a:ext cx="162348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p:cNvSpPr txBox="1">
            <a:spLocks noChangeArrowheads="1"/>
          </p:cNvSpPr>
          <p:nvPr/>
        </p:nvSpPr>
        <p:spPr bwMode="auto">
          <a:xfrm>
            <a:off x="7740651" y="162985"/>
            <a:ext cx="4307416" cy="46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defRPr/>
            </a:pPr>
            <a:r>
              <a:rPr lang="en-GB" altLang="en-US" sz="1199" b="1" dirty="0">
                <a:solidFill>
                  <a:srgbClr val="AFBC22"/>
                </a:solidFill>
              </a:rPr>
              <a:t>Promoting excellence</a:t>
            </a:r>
          </a:p>
          <a:p>
            <a:pPr algn="r" eaLnBrk="1" fontAlgn="base" hangingPunct="1">
              <a:spcBef>
                <a:spcPct val="0"/>
              </a:spcBef>
              <a:spcAft>
                <a:spcPct val="0"/>
              </a:spcAft>
              <a:defRPr/>
            </a:pPr>
            <a:r>
              <a:rPr lang="en-GB" altLang="en-US" sz="1199" b="1" dirty="0">
                <a:solidFill>
                  <a:srgbClr val="AFBC22"/>
                </a:solidFill>
              </a:rPr>
              <a:t>in social security</a:t>
            </a:r>
          </a:p>
        </p:txBody>
      </p:sp>
      <p:sp>
        <p:nvSpPr>
          <p:cNvPr id="1032" name="Text Box 8"/>
          <p:cNvSpPr txBox="1">
            <a:spLocks noChangeArrowheads="1"/>
          </p:cNvSpPr>
          <p:nvPr/>
        </p:nvSpPr>
        <p:spPr bwMode="auto">
          <a:xfrm>
            <a:off x="5994400" y="6521452"/>
            <a:ext cx="1524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defRPr/>
            </a:pPr>
            <a:r>
              <a:rPr lang="en-GB" altLang="en-US" sz="1100" b="1">
                <a:solidFill>
                  <a:srgbClr val="569BBE"/>
                </a:solidFill>
              </a:rPr>
              <a:t>www.issa.int</a:t>
            </a:r>
          </a:p>
        </p:txBody>
      </p:sp>
      <p:sp>
        <p:nvSpPr>
          <p:cNvPr id="1033" name="Rectangle 9"/>
          <p:cNvSpPr>
            <a:spLocks noChangeArrowheads="1"/>
          </p:cNvSpPr>
          <p:nvPr/>
        </p:nvSpPr>
        <p:spPr bwMode="auto">
          <a:xfrm>
            <a:off x="11567587" y="5287434"/>
            <a:ext cx="230716" cy="22860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1034" name="Rectangle 10"/>
          <p:cNvSpPr>
            <a:spLocks noChangeArrowheads="1"/>
          </p:cNvSpPr>
          <p:nvPr/>
        </p:nvSpPr>
        <p:spPr bwMode="auto">
          <a:xfrm>
            <a:off x="11567587" y="5865285"/>
            <a:ext cx="230716" cy="228600"/>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1035" name="Rectangle 11"/>
          <p:cNvSpPr>
            <a:spLocks noChangeArrowheads="1"/>
          </p:cNvSpPr>
          <p:nvPr/>
        </p:nvSpPr>
        <p:spPr bwMode="auto">
          <a:xfrm>
            <a:off x="11567587" y="5577417"/>
            <a:ext cx="230716" cy="228600"/>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999999"/>
              </a:solidFill>
            </a:endParaRPr>
          </a:p>
        </p:txBody>
      </p:sp>
    </p:spTree>
    <p:extLst>
      <p:ext uri="{BB962C8B-B14F-4D97-AF65-F5344CB8AC3E}">
        <p14:creationId xmlns:p14="http://schemas.microsoft.com/office/powerpoint/2010/main" val="394474044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hf hdr="0"/>
  <p:txStyles>
    <p:titleStyle>
      <a:lvl1pPr algn="l" rtl="0" eaLnBrk="0" fontAlgn="base" hangingPunct="0">
        <a:spcBef>
          <a:spcPct val="0"/>
        </a:spcBef>
        <a:spcAft>
          <a:spcPct val="0"/>
        </a:spcAft>
        <a:defRPr sz="2399" b="1">
          <a:solidFill>
            <a:srgbClr val="569BBE"/>
          </a:solidFill>
          <a:latin typeface="+mj-lt"/>
          <a:ea typeface="+mj-ea"/>
          <a:cs typeface="+mj-cs"/>
        </a:defRPr>
      </a:lvl1pPr>
      <a:lvl2pPr algn="l" rtl="0" eaLnBrk="0" fontAlgn="base" hangingPunct="0">
        <a:spcBef>
          <a:spcPct val="0"/>
        </a:spcBef>
        <a:spcAft>
          <a:spcPct val="0"/>
        </a:spcAft>
        <a:defRPr sz="2399" b="1">
          <a:solidFill>
            <a:srgbClr val="569BBE"/>
          </a:solidFill>
          <a:latin typeface="Arial" charset="0"/>
          <a:cs typeface="Arial" charset="0"/>
        </a:defRPr>
      </a:lvl2pPr>
      <a:lvl3pPr algn="l" rtl="0" eaLnBrk="0" fontAlgn="base" hangingPunct="0">
        <a:spcBef>
          <a:spcPct val="0"/>
        </a:spcBef>
        <a:spcAft>
          <a:spcPct val="0"/>
        </a:spcAft>
        <a:defRPr sz="2399" b="1">
          <a:solidFill>
            <a:srgbClr val="569BBE"/>
          </a:solidFill>
          <a:latin typeface="Arial" charset="0"/>
          <a:cs typeface="Arial" charset="0"/>
        </a:defRPr>
      </a:lvl3pPr>
      <a:lvl4pPr algn="l" rtl="0" eaLnBrk="0" fontAlgn="base" hangingPunct="0">
        <a:spcBef>
          <a:spcPct val="0"/>
        </a:spcBef>
        <a:spcAft>
          <a:spcPct val="0"/>
        </a:spcAft>
        <a:defRPr sz="2399" b="1">
          <a:solidFill>
            <a:srgbClr val="569BBE"/>
          </a:solidFill>
          <a:latin typeface="Arial" charset="0"/>
          <a:cs typeface="Arial" charset="0"/>
        </a:defRPr>
      </a:lvl4pPr>
      <a:lvl5pPr algn="l" rtl="0" eaLnBrk="0" fontAlgn="base" hangingPunct="0">
        <a:spcBef>
          <a:spcPct val="0"/>
        </a:spcBef>
        <a:spcAft>
          <a:spcPct val="0"/>
        </a:spcAft>
        <a:defRPr sz="2399" b="1">
          <a:solidFill>
            <a:srgbClr val="569BBE"/>
          </a:solidFill>
          <a:latin typeface="Arial" charset="0"/>
          <a:cs typeface="Arial" charset="0"/>
        </a:defRPr>
      </a:lvl5pPr>
      <a:lvl6pPr marL="457052" algn="l" rtl="0" fontAlgn="base">
        <a:spcBef>
          <a:spcPct val="0"/>
        </a:spcBef>
        <a:spcAft>
          <a:spcPct val="0"/>
        </a:spcAft>
        <a:defRPr sz="2399" b="1">
          <a:solidFill>
            <a:srgbClr val="569BBE"/>
          </a:solidFill>
          <a:latin typeface="Arial" charset="0"/>
          <a:cs typeface="Arial" charset="0"/>
        </a:defRPr>
      </a:lvl6pPr>
      <a:lvl7pPr marL="914103" algn="l" rtl="0" fontAlgn="base">
        <a:spcBef>
          <a:spcPct val="0"/>
        </a:spcBef>
        <a:spcAft>
          <a:spcPct val="0"/>
        </a:spcAft>
        <a:defRPr sz="2399" b="1">
          <a:solidFill>
            <a:srgbClr val="569BBE"/>
          </a:solidFill>
          <a:latin typeface="Arial" charset="0"/>
          <a:cs typeface="Arial" charset="0"/>
        </a:defRPr>
      </a:lvl7pPr>
      <a:lvl8pPr marL="1371155" algn="l" rtl="0" fontAlgn="base">
        <a:spcBef>
          <a:spcPct val="0"/>
        </a:spcBef>
        <a:spcAft>
          <a:spcPct val="0"/>
        </a:spcAft>
        <a:defRPr sz="2399" b="1">
          <a:solidFill>
            <a:srgbClr val="569BBE"/>
          </a:solidFill>
          <a:latin typeface="Arial" charset="0"/>
          <a:cs typeface="Arial" charset="0"/>
        </a:defRPr>
      </a:lvl8pPr>
      <a:lvl9pPr marL="1828206" algn="l" rtl="0" fontAlgn="base">
        <a:spcBef>
          <a:spcPct val="0"/>
        </a:spcBef>
        <a:spcAft>
          <a:spcPct val="0"/>
        </a:spcAft>
        <a:defRPr sz="2399" b="1">
          <a:solidFill>
            <a:srgbClr val="569BBE"/>
          </a:solidFill>
          <a:latin typeface="Arial" charset="0"/>
          <a:cs typeface="Arial" charset="0"/>
        </a:defRPr>
      </a:lvl9pPr>
    </p:titleStyle>
    <p:bodyStyle>
      <a:lvl1pPr algn="l" rtl="0" eaLnBrk="0" fontAlgn="base" hangingPunct="0">
        <a:spcBef>
          <a:spcPct val="0"/>
        </a:spcBef>
        <a:spcAft>
          <a:spcPct val="10000"/>
        </a:spcAft>
        <a:buClr>
          <a:srgbClr val="AFBC22"/>
        </a:buClr>
        <a:buFont typeface="Wingdings" panose="05000000000000000000" pitchFamily="2" charset="2"/>
        <a:buChar char="n"/>
        <a:defRPr sz="2000" b="1">
          <a:solidFill>
            <a:srgbClr val="807F83"/>
          </a:solidFill>
          <a:latin typeface="+mn-lt"/>
          <a:ea typeface="+mn-ea"/>
          <a:cs typeface="+mn-cs"/>
        </a:defRPr>
      </a:lvl1pPr>
      <a:lvl2pPr marL="457052" indent="-172982" algn="l" rtl="0" eaLnBrk="0" fontAlgn="base" hangingPunct="0">
        <a:spcBef>
          <a:spcPct val="0"/>
        </a:spcBef>
        <a:spcAft>
          <a:spcPct val="10000"/>
        </a:spcAft>
        <a:buClr>
          <a:srgbClr val="569BBE"/>
        </a:buClr>
        <a:buFont typeface="Wingdings" panose="05000000000000000000" pitchFamily="2" charset="2"/>
        <a:buChar char="§"/>
        <a:defRPr sz="2000">
          <a:solidFill>
            <a:srgbClr val="807F83"/>
          </a:solidFill>
          <a:latin typeface="+mn-lt"/>
          <a:cs typeface="+mn-cs"/>
        </a:defRPr>
      </a:lvl2pPr>
      <a:lvl3pPr marL="914103"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3pPr>
      <a:lvl4pPr marL="1371155"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4pPr>
      <a:lvl5pPr marL="1828206"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5pPr>
      <a:lvl6pPr marL="2285257"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6pPr>
      <a:lvl7pPr marL="2742308"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7pPr>
      <a:lvl8pPr marL="3199360"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8pPr>
      <a:lvl9pPr marL="3656411"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1"/>
          <p:cNvSpPr>
            <a:spLocks noGrp="1"/>
          </p:cNvSpPr>
          <p:nvPr>
            <p:ph type="subTitle" idx="1"/>
          </p:nvPr>
        </p:nvSpPr>
        <p:spPr/>
        <p:txBody>
          <a:bodyPr/>
          <a:lstStyle/>
          <a:p>
            <a:r>
              <a:rPr lang="de-DE" dirty="0"/>
              <a:t>[Date]</a:t>
            </a:r>
          </a:p>
          <a:p>
            <a:r>
              <a:rPr lang="de-DE" dirty="0"/>
              <a:t>[Speaker]</a:t>
            </a:r>
          </a:p>
          <a:p>
            <a:endParaRPr lang="de-DE" dirty="0"/>
          </a:p>
        </p:txBody>
      </p:sp>
      <p:sp>
        <p:nvSpPr>
          <p:cNvPr id="3" name="Titel 2"/>
          <p:cNvSpPr>
            <a:spLocks noGrp="1"/>
          </p:cNvSpPr>
          <p:nvPr>
            <p:ph type="ctrTitle"/>
          </p:nvPr>
        </p:nvSpPr>
        <p:spPr>
          <a:xfrm>
            <a:off x="408000" y="3219113"/>
            <a:ext cx="8424000" cy="864000"/>
          </a:xfrm>
        </p:spPr>
        <p:txBody>
          <a:bodyPr/>
          <a:lstStyle/>
          <a:p>
            <a:r>
              <a:rPr lang="fr-FR" sz="3600"/>
              <a:t>Campagne Vision Zero</a:t>
            </a:r>
            <a:br>
              <a:rPr lang="fr-FR" sz="3600"/>
            </a:br>
            <a:r>
              <a:rPr lang="fr-FR" sz="3600"/>
              <a:t>une nouvelle approche de la SST</a:t>
            </a:r>
            <a:br>
              <a:rPr lang="fr-FR" sz="3200"/>
            </a:br>
            <a:endParaRPr lang="fr-FR"/>
          </a:p>
        </p:txBody>
      </p:sp>
    </p:spTree>
    <p:extLst>
      <p:ext uri="{BB962C8B-B14F-4D97-AF65-F5344CB8AC3E}">
        <p14:creationId xmlns:p14="http://schemas.microsoft.com/office/powerpoint/2010/main" val="309498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6537" y="165797"/>
            <a:ext cx="6984000" cy="1589760"/>
          </a:xfrm>
        </p:spPr>
        <p:txBody>
          <a:bodyPr>
            <a:noAutofit/>
          </a:bodyPr>
          <a:lstStyle/>
          <a:p>
            <a:r>
              <a:rPr lang="fr-FR" sz="5400" dirty="0"/>
              <a:t>Prenez le leadership</a:t>
            </a:r>
            <a:br>
              <a:rPr lang="fr-FR" sz="5400" dirty="0"/>
            </a:br>
            <a:r>
              <a:rPr lang="fr-FR" sz="3600" dirty="0"/>
              <a:t>démontrez votre engagement</a:t>
            </a:r>
          </a:p>
        </p:txBody>
      </p:sp>
      <p:sp>
        <p:nvSpPr>
          <p:cNvPr id="3" name="Rectangle 2"/>
          <p:cNvSpPr/>
          <p:nvPr/>
        </p:nvSpPr>
        <p:spPr>
          <a:xfrm>
            <a:off x="166255" y="165797"/>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1</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82" t="17291" r="204" b="20090"/>
          <a:stretch/>
        </p:blipFill>
        <p:spPr>
          <a:xfrm>
            <a:off x="-133267" y="1742975"/>
            <a:ext cx="12348027" cy="5115025"/>
          </a:xfrm>
          <a:prstGeom prst="rect">
            <a:avLst/>
          </a:prstGeom>
        </p:spPr>
      </p:pic>
    </p:spTree>
    <p:extLst>
      <p:ext uri="{BB962C8B-B14F-4D97-AF65-F5344CB8AC3E}">
        <p14:creationId xmlns:p14="http://schemas.microsoft.com/office/powerpoint/2010/main" val="2881617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4505"/>
            <a:ext cx="6984000" cy="1589760"/>
          </a:xfrm>
        </p:spPr>
        <p:txBody>
          <a:bodyPr>
            <a:noAutofit/>
          </a:bodyPr>
          <a:lstStyle/>
          <a:p>
            <a:r>
              <a:rPr lang="fr-FR" sz="5400"/>
              <a:t>Identifiez les dangers</a:t>
            </a:r>
            <a:br>
              <a:rPr lang="fr-FR" sz="5400"/>
            </a:br>
            <a:r>
              <a:rPr lang="fr-FR" sz="3600"/>
              <a:t>maîtrisez vos risques</a:t>
            </a:r>
          </a:p>
        </p:txBody>
      </p:sp>
      <p:sp>
        <p:nvSpPr>
          <p:cNvPr id="3" name="Rectangle 2"/>
          <p:cNvSpPr/>
          <p:nvPr/>
        </p:nvSpPr>
        <p:spPr>
          <a:xfrm>
            <a:off x="323580" y="154505"/>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6528" r="64" b="2447"/>
          <a:stretch/>
        </p:blipFill>
        <p:spPr>
          <a:xfrm>
            <a:off x="7917" y="1601055"/>
            <a:ext cx="12184083" cy="7398566"/>
          </a:xfrm>
          <a:prstGeom prst="rect">
            <a:avLst/>
          </a:prstGeom>
        </p:spPr>
      </p:pic>
    </p:spTree>
    <p:extLst>
      <p:ext uri="{BB962C8B-B14F-4D97-AF65-F5344CB8AC3E}">
        <p14:creationId xmlns:p14="http://schemas.microsoft.com/office/powerpoint/2010/main" val="106043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4" y="157538"/>
            <a:ext cx="8125900" cy="1589760"/>
          </a:xfrm>
        </p:spPr>
        <p:txBody>
          <a:bodyPr>
            <a:noAutofit/>
          </a:bodyPr>
          <a:lstStyle/>
          <a:p>
            <a:r>
              <a:rPr lang="fr-FR" sz="5400" dirty="0"/>
              <a:t>Définissez des objectifs</a:t>
            </a:r>
            <a:br>
              <a:rPr lang="fr-FR" sz="5400" dirty="0"/>
            </a:br>
            <a:r>
              <a:rPr lang="fr-FR" sz="3600" dirty="0"/>
              <a:t>développez des programmes d‘actions</a:t>
            </a:r>
          </a:p>
        </p:txBody>
      </p:sp>
      <p:sp>
        <p:nvSpPr>
          <p:cNvPr id="3" name="Rectangle 2"/>
          <p:cNvSpPr/>
          <p:nvPr/>
        </p:nvSpPr>
        <p:spPr>
          <a:xfrm>
            <a:off x="0" y="0"/>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3</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8" b="36281"/>
          <a:stretch/>
        </p:blipFill>
        <p:spPr>
          <a:xfrm>
            <a:off x="0" y="1604088"/>
            <a:ext cx="12192000" cy="5302038"/>
          </a:xfrm>
          <a:prstGeom prst="rect">
            <a:avLst/>
          </a:prstGeom>
        </p:spPr>
      </p:pic>
    </p:spTree>
    <p:extLst>
      <p:ext uri="{BB962C8B-B14F-4D97-AF65-F5344CB8AC3E}">
        <p14:creationId xmlns:p14="http://schemas.microsoft.com/office/powerpoint/2010/main" val="352433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665" b="28459"/>
          <a:stretch/>
        </p:blipFill>
        <p:spPr>
          <a:xfrm>
            <a:off x="7723" y="2225064"/>
            <a:ext cx="12200902" cy="4632936"/>
          </a:xfrm>
          <a:prstGeom prst="rect">
            <a:avLst/>
          </a:prstGeom>
        </p:spPr>
      </p:pic>
      <p:sp>
        <p:nvSpPr>
          <p:cNvPr id="2" name="Titel 1"/>
          <p:cNvSpPr>
            <a:spLocks noGrp="1"/>
          </p:cNvSpPr>
          <p:nvPr>
            <p:ph type="title"/>
          </p:nvPr>
        </p:nvSpPr>
        <p:spPr>
          <a:xfrm>
            <a:off x="1010057" y="0"/>
            <a:ext cx="11174220" cy="2225064"/>
          </a:xfrm>
        </p:spPr>
        <p:txBody>
          <a:bodyPr>
            <a:noAutofit/>
          </a:bodyPr>
          <a:lstStyle/>
          <a:p>
            <a:r>
              <a:rPr lang="fr-FR" sz="5400" dirty="0"/>
              <a:t>Gérez la SST de façon </a:t>
            </a:r>
            <a:br>
              <a:rPr lang="fr-FR" sz="5400" dirty="0"/>
            </a:br>
            <a:r>
              <a:rPr lang="fr-FR" sz="5400" dirty="0"/>
              <a:t>systémique</a:t>
            </a:r>
            <a:br>
              <a:rPr lang="fr-FR" sz="3600" dirty="0"/>
            </a:br>
            <a:r>
              <a:rPr lang="fr-FR" sz="3200" dirty="0"/>
              <a:t>soyez bien organisé</a:t>
            </a:r>
          </a:p>
        </p:txBody>
      </p:sp>
      <p:sp>
        <p:nvSpPr>
          <p:cNvPr id="3" name="Rectangle 2"/>
          <p:cNvSpPr/>
          <p:nvPr/>
        </p:nvSpPr>
        <p:spPr>
          <a:xfrm>
            <a:off x="7723" y="-162338"/>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4</a:t>
            </a:r>
          </a:p>
        </p:txBody>
      </p:sp>
    </p:spTree>
    <p:extLst>
      <p:ext uri="{BB962C8B-B14F-4D97-AF65-F5344CB8AC3E}">
        <p14:creationId xmlns:p14="http://schemas.microsoft.com/office/powerpoint/2010/main" val="3061020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596" y="177717"/>
            <a:ext cx="11076404" cy="1180600"/>
          </a:xfrm>
        </p:spPr>
        <p:txBody>
          <a:bodyPr>
            <a:noAutofit/>
          </a:bodyPr>
          <a:lstStyle/>
          <a:p>
            <a:r>
              <a:rPr lang="fr-FR" sz="3600" dirty="0"/>
              <a:t>Assurez la SST lors de l’utilisation des </a:t>
            </a:r>
            <a:br>
              <a:rPr lang="fr-FR" sz="3600" dirty="0"/>
            </a:br>
            <a:r>
              <a:rPr lang="fr-FR" sz="3600" dirty="0"/>
              <a:t>machines, équipements et dans  les lieux de travail</a:t>
            </a:r>
            <a:endParaRPr lang="fr-FR" sz="3200" dirty="0"/>
          </a:p>
        </p:txBody>
      </p:sp>
      <p:sp>
        <p:nvSpPr>
          <p:cNvPr id="3" name="Rectangle 2"/>
          <p:cNvSpPr/>
          <p:nvPr/>
        </p:nvSpPr>
        <p:spPr>
          <a:xfrm>
            <a:off x="113262" y="-88233"/>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5</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r="351" b="32355"/>
          <a:stretch/>
        </p:blipFill>
        <p:spPr>
          <a:xfrm>
            <a:off x="0" y="1339267"/>
            <a:ext cx="12194578" cy="5518733"/>
          </a:xfrm>
          <a:prstGeom prst="rect">
            <a:avLst/>
          </a:prstGeom>
        </p:spPr>
      </p:pic>
    </p:spTree>
    <p:extLst>
      <p:ext uri="{BB962C8B-B14F-4D97-AF65-F5344CB8AC3E}">
        <p14:creationId xmlns:p14="http://schemas.microsoft.com/office/powerpoint/2010/main" val="288549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4" y="168359"/>
            <a:ext cx="8583100" cy="1589760"/>
          </a:xfrm>
        </p:spPr>
        <p:txBody>
          <a:bodyPr>
            <a:noAutofit/>
          </a:bodyPr>
          <a:lstStyle/>
          <a:p>
            <a:r>
              <a:rPr lang="fr-FR" sz="5400"/>
              <a:t>Améliorez les qualifications</a:t>
            </a:r>
            <a:br>
              <a:rPr lang="fr-FR" sz="5400"/>
            </a:br>
            <a:r>
              <a:rPr lang="fr-FR" sz="3600"/>
              <a:t>développez les compétences</a:t>
            </a:r>
          </a:p>
        </p:txBody>
      </p:sp>
      <p:sp>
        <p:nvSpPr>
          <p:cNvPr id="3" name="Rectangle 2"/>
          <p:cNvSpPr/>
          <p:nvPr/>
        </p:nvSpPr>
        <p:spPr>
          <a:xfrm>
            <a:off x="0" y="157751"/>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390" b="30334"/>
          <a:stretch/>
        </p:blipFill>
        <p:spPr>
          <a:xfrm>
            <a:off x="0" y="1604301"/>
            <a:ext cx="12192000" cy="5272749"/>
          </a:xfrm>
          <a:prstGeom prst="rect">
            <a:avLst/>
          </a:prstGeom>
        </p:spPr>
      </p:pic>
    </p:spTree>
    <p:extLst>
      <p:ext uri="{BB962C8B-B14F-4D97-AF65-F5344CB8AC3E}">
        <p14:creationId xmlns:p14="http://schemas.microsoft.com/office/powerpoint/2010/main" val="358081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3" y="241468"/>
            <a:ext cx="8961473" cy="1589760"/>
          </a:xfrm>
        </p:spPr>
        <p:txBody>
          <a:bodyPr>
            <a:noAutofit/>
          </a:bodyPr>
          <a:lstStyle/>
          <a:p>
            <a:r>
              <a:rPr lang="fr-FR" sz="5400" dirty="0"/>
              <a:t>Investissez dans l’humain</a:t>
            </a:r>
            <a:br>
              <a:rPr lang="fr-FR" sz="5400" dirty="0"/>
            </a:br>
            <a:r>
              <a:rPr lang="fr-FR" sz="3600" dirty="0"/>
              <a:t>motivez par la participation</a:t>
            </a:r>
          </a:p>
        </p:txBody>
      </p:sp>
      <p:sp>
        <p:nvSpPr>
          <p:cNvPr id="3" name="Rectangle 2"/>
          <p:cNvSpPr/>
          <p:nvPr/>
        </p:nvSpPr>
        <p:spPr>
          <a:xfrm>
            <a:off x="0" y="244559"/>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7</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6" t="15871" r="-156" b="20640"/>
          <a:stretch/>
        </p:blipFill>
        <p:spPr>
          <a:xfrm>
            <a:off x="0" y="1691109"/>
            <a:ext cx="12207246" cy="5166891"/>
          </a:xfrm>
          <a:prstGeom prst="rect">
            <a:avLst/>
          </a:prstGeom>
        </p:spPr>
      </p:pic>
    </p:spTree>
    <p:extLst>
      <p:ext uri="{BB962C8B-B14F-4D97-AF65-F5344CB8AC3E}">
        <p14:creationId xmlns:p14="http://schemas.microsoft.com/office/powerpoint/2010/main" val="34523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285592" y="122783"/>
            <a:ext cx="9641941" cy="1063219"/>
          </a:xfrm>
        </p:spPr>
        <p:txBody>
          <a:bodyPr>
            <a:noAutofit/>
          </a:bodyPr>
          <a:lstStyle/>
          <a:p>
            <a:r>
              <a:rPr lang="fr-FR" altLang="de-DE" sz="2800" b="1">
                <a:solidFill>
                  <a:srgbClr val="63641E"/>
                </a:solidFill>
              </a:rPr>
              <a:t>Le site web de la campagne et des ressources: </a:t>
            </a:r>
            <a:br>
              <a:rPr lang="fr-FR" altLang="de-DE" sz="2800" b="1">
                <a:solidFill>
                  <a:srgbClr val="63641E"/>
                </a:solidFill>
              </a:rPr>
            </a:br>
            <a:r>
              <a:rPr lang="fr-FR" altLang="de-DE" sz="2800" b="1" u="sng" kern="0">
                <a:solidFill>
                  <a:srgbClr val="569BBE"/>
                </a:solidFill>
              </a:rPr>
              <a:t>www.visionzero.global</a:t>
            </a:r>
            <a:br>
              <a:rPr lang="fr-FR" altLang="de-DE" sz="2800" b="1" u="sng" kern="0">
                <a:solidFill>
                  <a:srgbClr val="569BBE"/>
                </a:solidFill>
              </a:rPr>
            </a:br>
            <a:endParaRPr lang="fr-FR" altLang="de-DE" sz="2800" b="1">
              <a:solidFill>
                <a:srgbClr val="63641E"/>
              </a:solidFill>
            </a:endParaRPr>
          </a:p>
        </p:txBody>
      </p:sp>
      <p:sp>
        <p:nvSpPr>
          <p:cNvPr id="4" name="Datumsplatzhalter 3"/>
          <p:cNvSpPr>
            <a:spLocks noGrp="1"/>
          </p:cNvSpPr>
          <p:nvPr>
            <p:ph type="dt" sz="quarter" idx="10"/>
          </p:nvPr>
        </p:nvSpPr>
        <p:spPr/>
        <p:txBody>
          <a:bodyPr/>
          <a:lstStyle/>
          <a:p>
            <a:pPr>
              <a:defRPr/>
            </a:pPr>
            <a:fld id="{BDFDD54D-A5E9-4B0D-94CB-C31B8E43AF27}" type="datetime1">
              <a:rPr lang="de-DE" altLang="en-US" smtClean="0">
                <a:solidFill>
                  <a:srgbClr val="999999"/>
                </a:solidFill>
              </a:rPr>
              <a:t>14.07.2020</a:t>
            </a:fld>
            <a:endParaRPr lang="en-US" altLang="en-US">
              <a:solidFill>
                <a:srgbClr val="999999"/>
              </a:solidFill>
            </a:endParaRPr>
          </a:p>
        </p:txBody>
      </p:sp>
      <p:sp>
        <p:nvSpPr>
          <p:cNvPr id="5" name="Foliennummernplatzhalter 4"/>
          <p:cNvSpPr>
            <a:spLocks noGrp="1"/>
          </p:cNvSpPr>
          <p:nvPr>
            <p:ph type="sldNum" sz="quarter" idx="11"/>
          </p:nvPr>
        </p:nvSpPr>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709" indent="-285657" eaLnBrk="0" hangingPunct="0">
              <a:defRPr sz="1600">
                <a:solidFill>
                  <a:schemeClr val="tx1"/>
                </a:solidFill>
                <a:latin typeface="Arial" panose="020B0604020202020204" pitchFamily="34" charset="0"/>
                <a:cs typeface="Arial" panose="020B0604020202020204" pitchFamily="34" charset="0"/>
              </a:defRPr>
            </a:lvl2pPr>
            <a:lvl3pPr marL="1142629" indent="-228526" eaLnBrk="0" hangingPunct="0">
              <a:defRPr sz="1600">
                <a:solidFill>
                  <a:schemeClr val="tx1"/>
                </a:solidFill>
                <a:latin typeface="Arial" panose="020B0604020202020204" pitchFamily="34" charset="0"/>
                <a:cs typeface="Arial" panose="020B0604020202020204" pitchFamily="34" charset="0"/>
              </a:defRPr>
            </a:lvl3pPr>
            <a:lvl4pPr marL="1599680" indent="-228526" eaLnBrk="0" hangingPunct="0">
              <a:defRPr sz="1600">
                <a:solidFill>
                  <a:schemeClr val="tx1"/>
                </a:solidFill>
                <a:latin typeface="Arial" panose="020B0604020202020204" pitchFamily="34" charset="0"/>
                <a:cs typeface="Arial" panose="020B0604020202020204" pitchFamily="34" charset="0"/>
              </a:defRPr>
            </a:lvl4pPr>
            <a:lvl5pPr marL="2056731" indent="-228526" eaLnBrk="0" hangingPunct="0">
              <a:defRPr sz="1600">
                <a:solidFill>
                  <a:schemeClr val="tx1"/>
                </a:solidFill>
                <a:latin typeface="Arial" panose="020B0604020202020204" pitchFamily="34" charset="0"/>
                <a:cs typeface="Arial" panose="020B0604020202020204" pitchFamily="34" charset="0"/>
              </a:defRPr>
            </a:lvl5pPr>
            <a:lvl6pPr marL="2513783"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0834"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7886"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4937"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fld id="{D86EAEF9-8000-4714-9C41-6C6B7A7F8BC4}" type="slidenum">
              <a:rPr lang="en-US" altLang="en-US" sz="900">
                <a:solidFill>
                  <a:srgbClr val="999999"/>
                </a:solidFill>
              </a:rPr>
              <a:pPr eaLnBrk="1" hangingPunct="1"/>
              <a:t>17</a:t>
            </a:fld>
            <a:endParaRPr lang="en-US" altLang="en-US" sz="900">
              <a:solidFill>
                <a:srgbClr val="999999"/>
              </a:solidFill>
            </a:endParaRPr>
          </a:p>
        </p:txBody>
      </p:sp>
      <p:pic>
        <p:nvPicPr>
          <p:cNvPr id="2" name="Image 1">
            <a:extLst>
              <a:ext uri="{FF2B5EF4-FFF2-40B4-BE49-F238E27FC236}">
                <a16:creationId xmlns:a16="http://schemas.microsoft.com/office/drawing/2014/main" id="{2B8627C5-93B9-4A65-85C3-4267B7C8D3DC}"/>
              </a:ext>
            </a:extLst>
          </p:cNvPr>
          <p:cNvPicPr>
            <a:picLocks noChangeAspect="1"/>
          </p:cNvPicPr>
          <p:nvPr/>
        </p:nvPicPr>
        <p:blipFill>
          <a:blip r:embed="rId3"/>
          <a:stretch>
            <a:fillRect/>
          </a:stretch>
        </p:blipFill>
        <p:spPr>
          <a:xfrm>
            <a:off x="1441259" y="1634495"/>
            <a:ext cx="9641941" cy="4657096"/>
          </a:xfrm>
          <a:prstGeom prst="rect">
            <a:avLst/>
          </a:prstGeom>
        </p:spPr>
      </p:pic>
      <p:sp>
        <p:nvSpPr>
          <p:cNvPr id="3" name="Espace réservé du pied de page 2">
            <a:extLst>
              <a:ext uri="{FF2B5EF4-FFF2-40B4-BE49-F238E27FC236}">
                <a16:creationId xmlns:a16="http://schemas.microsoft.com/office/drawing/2014/main" id="{437243C5-8B84-4B48-AF9C-2BF1FBA4A1B0}"/>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83945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platzhalter 44"/>
          <p:cNvSpPr>
            <a:spLocks noGrp="1"/>
          </p:cNvSpPr>
          <p:nvPr>
            <p:ph type="body" sz="quarter" idx="16"/>
          </p:nvPr>
        </p:nvSpPr>
        <p:spPr>
          <a:xfrm>
            <a:off x="1848000" y="3751604"/>
            <a:ext cx="2592000" cy="2548396"/>
          </a:xfrm>
        </p:spPr>
        <p:txBody>
          <a:bodyPr/>
          <a:lstStyle/>
          <a:p>
            <a:pPr marL="0" indent="0">
              <a:buNone/>
            </a:pPr>
            <a:r>
              <a:rPr lang="fr-FR" altLang="de-DE" sz="2000" b="1">
                <a:solidFill>
                  <a:srgbClr val="599BBC"/>
                </a:solidFill>
              </a:rPr>
              <a:t>Entreprises</a:t>
            </a:r>
            <a:endParaRPr lang="fr-FR" altLang="de-DE"/>
          </a:p>
          <a:p>
            <a:pPr marL="0" indent="0" fontAlgn="t">
              <a:buNone/>
            </a:pPr>
            <a:r>
              <a:rPr lang="fr-FR"/>
              <a:t>Employeurs et dirigeants d'entreprises engagés dans des conditions de travail sûres et saines</a:t>
            </a:r>
          </a:p>
        </p:txBody>
      </p:sp>
      <p:sp>
        <p:nvSpPr>
          <p:cNvPr id="46" name="Textplatzhalter 45"/>
          <p:cNvSpPr>
            <a:spLocks noGrp="1"/>
          </p:cNvSpPr>
          <p:nvPr>
            <p:ph type="body" sz="quarter" idx="17"/>
          </p:nvPr>
        </p:nvSpPr>
        <p:spPr>
          <a:xfrm>
            <a:off x="4764000" y="3751604"/>
            <a:ext cx="2592000" cy="2548396"/>
          </a:xfrm>
        </p:spPr>
        <p:txBody>
          <a:bodyPr/>
          <a:lstStyle/>
          <a:p>
            <a:pPr marL="0" indent="0">
              <a:buNone/>
            </a:pPr>
            <a:r>
              <a:rPr lang="fr-FR" altLang="de-DE" sz="2000" b="1">
                <a:solidFill>
                  <a:srgbClr val="9CA20A"/>
                </a:solidFill>
              </a:rPr>
              <a:t>Partenaires</a:t>
            </a:r>
            <a:endParaRPr lang="fr-FR" altLang="de-DE"/>
          </a:p>
          <a:p>
            <a:pPr marL="0" indent="0">
              <a:buNone/>
            </a:pPr>
            <a:r>
              <a:rPr lang="fr-FR" altLang="de-DE"/>
              <a:t>Gouvernements, agences SST et partenaires sociaux</a:t>
            </a:r>
          </a:p>
          <a:p>
            <a:pPr marL="0" indent="0">
              <a:buNone/>
            </a:pPr>
            <a:r>
              <a:rPr lang="fr-FR" altLang="de-DE"/>
              <a:t>Organisations internationales et régionales</a:t>
            </a:r>
          </a:p>
          <a:p>
            <a:pPr marL="0" indent="0">
              <a:buNone/>
            </a:pPr>
            <a:r>
              <a:rPr lang="fr-FR" altLang="de-DE"/>
              <a:t>Professionnels et réseaux de sécurité et de santé</a:t>
            </a:r>
          </a:p>
        </p:txBody>
      </p:sp>
      <p:sp>
        <p:nvSpPr>
          <p:cNvPr id="47" name="Textplatzhalter 46"/>
          <p:cNvSpPr>
            <a:spLocks noGrp="1"/>
          </p:cNvSpPr>
          <p:nvPr>
            <p:ph type="body" sz="quarter" idx="18"/>
          </p:nvPr>
        </p:nvSpPr>
        <p:spPr>
          <a:xfrm>
            <a:off x="7679075" y="3751604"/>
            <a:ext cx="2543353" cy="2548396"/>
          </a:xfrm>
        </p:spPr>
        <p:txBody>
          <a:bodyPr/>
          <a:lstStyle/>
          <a:p>
            <a:pPr marL="0" indent="0">
              <a:buNone/>
            </a:pPr>
            <a:r>
              <a:rPr lang="fr-FR" altLang="de-DE" sz="2000" b="1" dirty="0">
                <a:solidFill>
                  <a:srgbClr val="B51621"/>
                </a:solidFill>
              </a:rPr>
              <a:t>Ambassadeurs</a:t>
            </a:r>
          </a:p>
          <a:p>
            <a:pPr marL="0" indent="0">
              <a:buNone/>
            </a:pPr>
            <a:r>
              <a:rPr lang="fr-FR" altLang="de-DE" dirty="0"/>
              <a:t>Personnalités renommées soutenant Vision </a:t>
            </a:r>
            <a:r>
              <a:rPr lang="fr-FR" altLang="de-DE" dirty="0" err="1"/>
              <a:t>Zero</a:t>
            </a:r>
            <a:endParaRPr lang="fr-FR" altLang="de-DE" dirty="0"/>
          </a:p>
          <a:p>
            <a:pPr marL="0" indent="0">
              <a:buNone/>
            </a:pPr>
            <a:r>
              <a:rPr lang="fr-FR" altLang="de-DE" sz="1600" dirty="0"/>
              <a:t>Mlle </a:t>
            </a:r>
            <a:r>
              <a:rPr lang="fr-CI" dirty="0"/>
              <a:t>Marie-Josée Ta Lou – Ambassadrice Vision Zéro lors du lancement Afrique.</a:t>
            </a:r>
          </a:p>
          <a:p>
            <a:pPr marL="0" indent="0">
              <a:buNone/>
            </a:pPr>
            <a:endParaRPr lang="fr-FR" altLang="de-DE" sz="1600" dirty="0"/>
          </a:p>
        </p:txBody>
      </p:sp>
      <p:sp>
        <p:nvSpPr>
          <p:cNvPr id="10" name="Titel 9"/>
          <p:cNvSpPr>
            <a:spLocks noGrp="1"/>
          </p:cNvSpPr>
          <p:nvPr>
            <p:ph type="title"/>
          </p:nvPr>
        </p:nvSpPr>
        <p:spPr>
          <a:xfrm>
            <a:off x="860079" y="465645"/>
            <a:ext cx="7827771" cy="720000"/>
          </a:xfrm>
        </p:spPr>
        <p:txBody>
          <a:bodyPr>
            <a:normAutofit fontScale="90000"/>
          </a:bodyPr>
          <a:lstStyle/>
          <a:p>
            <a:r>
              <a:rPr lang="fr-FR" altLang="de-DE" sz="2800" b="1">
                <a:solidFill>
                  <a:srgbClr val="808080"/>
                </a:solidFill>
              </a:rPr>
              <a:t>La campagne Vision Zero – travaillons ensemble</a:t>
            </a:r>
            <a:endParaRPr lang="fr-FR"/>
          </a:p>
        </p:txBody>
      </p:sp>
      <p:sp>
        <p:nvSpPr>
          <p:cNvPr id="7" name="Datumsplatzhalter 6"/>
          <p:cNvSpPr>
            <a:spLocks noGrp="1"/>
          </p:cNvSpPr>
          <p:nvPr>
            <p:ph type="dt" sz="half" idx="19"/>
          </p:nvPr>
        </p:nvSpPr>
        <p:spPr/>
        <p:txBody>
          <a:bodyPr/>
          <a:lstStyle/>
          <a:p>
            <a:fld id="{EFAAA0F4-CC76-4FE8-A38B-2ED209B810B6}" type="datetime1">
              <a:rPr lang="de-DE" smtClean="0"/>
              <a:t>14.07.2020</a:t>
            </a:fld>
            <a:endParaRPr lang="de-DE" dirty="0"/>
          </a:p>
        </p:txBody>
      </p:sp>
      <p:sp>
        <p:nvSpPr>
          <p:cNvPr id="8" name="Foliennummernplatzhalter 7"/>
          <p:cNvSpPr>
            <a:spLocks noGrp="1"/>
          </p:cNvSpPr>
          <p:nvPr>
            <p:ph type="sldNum" sz="quarter" idx="20"/>
          </p:nvPr>
        </p:nvSpPr>
        <p:spPr/>
        <p:txBody>
          <a:bodyPr/>
          <a:lstStyle/>
          <a:p>
            <a:fld id="{D56DB8AA-803C-49D2-90AA-1140CE72DCD7}" type="slidenum">
              <a:rPr lang="de-DE" smtClean="0"/>
              <a:pPr/>
              <a:t>18</a:t>
            </a:fld>
            <a:endParaRPr lang="de-DE" dirty="0"/>
          </a:p>
        </p:txBody>
      </p:sp>
      <p:sp>
        <p:nvSpPr>
          <p:cNvPr id="9" name="Fußzeilenplatzhalter 8"/>
          <p:cNvSpPr>
            <a:spLocks noGrp="1"/>
          </p:cNvSpPr>
          <p:nvPr>
            <p:ph type="ftr" sz="quarter" idx="21"/>
          </p:nvPr>
        </p:nvSpPr>
        <p:spPr/>
        <p:txBody>
          <a:bodyPr/>
          <a:lstStyle/>
          <a:p>
            <a:r>
              <a:rPr lang="fr-FR"/>
              <a:t>Présentation générale de Vision Zéro 2019 06 21</a:t>
            </a:r>
            <a:endParaRPr lang="de-DE" dirty="0"/>
          </a:p>
        </p:txBody>
      </p:sp>
      <p:pic>
        <p:nvPicPr>
          <p:cNvPr id="2" name="Picture 1"/>
          <p:cNvPicPr>
            <a:picLocks noChangeAspect="1"/>
          </p:cNvPicPr>
          <p:nvPr/>
        </p:nvPicPr>
        <p:blipFill rotWithShape="1">
          <a:blip r:embed="rId3"/>
          <a:srcRect l="24026" r="20078"/>
          <a:stretch/>
        </p:blipFill>
        <p:spPr>
          <a:xfrm>
            <a:off x="4764000" y="1691006"/>
            <a:ext cx="2592000" cy="1919668"/>
          </a:xfrm>
          <a:prstGeom prst="rect">
            <a:avLst/>
          </a:prstGeom>
        </p:spPr>
      </p:pic>
      <p:pic>
        <p:nvPicPr>
          <p:cNvPr id="14" name="Picture Placeholder 13"/>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10986" r="10986"/>
          <a:stretch/>
        </p:blipFill>
        <p:spPr>
          <a:xfrm>
            <a:off x="1848000" y="1696548"/>
            <a:ext cx="2592000" cy="1914126"/>
          </a:xfrm>
          <a:prstGeom prst="rect">
            <a:avLst/>
          </a:prstGeom>
        </p:spPr>
      </p:pic>
      <p:pic>
        <p:nvPicPr>
          <p:cNvPr id="5" name="Image 4">
            <a:extLst>
              <a:ext uri="{FF2B5EF4-FFF2-40B4-BE49-F238E27FC236}">
                <a16:creationId xmlns:a16="http://schemas.microsoft.com/office/drawing/2014/main" id="{01BAF9E1-3617-4BA7-A534-5BC6C2D06EF6}"/>
              </a:ext>
            </a:extLst>
          </p:cNvPr>
          <p:cNvPicPr>
            <a:picLocks noChangeAspect="1"/>
          </p:cNvPicPr>
          <p:nvPr/>
        </p:nvPicPr>
        <p:blipFill>
          <a:blip r:embed="rId5"/>
          <a:stretch>
            <a:fillRect/>
          </a:stretch>
        </p:blipFill>
        <p:spPr>
          <a:xfrm>
            <a:off x="7679075" y="1715898"/>
            <a:ext cx="2543353" cy="1847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2154743" y="2744862"/>
            <a:ext cx="8991478" cy="1526691"/>
          </a:xfrm>
        </p:spPr>
        <p:txBody>
          <a:bodyPr/>
          <a:lstStyle/>
          <a:p>
            <a:r>
              <a:rPr lang="fr-FR" sz="4800"/>
              <a:t>Rejoignez la campagne  Vision Zero Campaign maintenant !</a:t>
            </a:r>
            <a:br>
              <a:rPr lang="fr-FR" sz="2800"/>
            </a:br>
            <a:br>
              <a:rPr lang="fr-FR" sz="2000"/>
            </a:br>
            <a:br>
              <a:rPr lang="fr-FR" sz="2000"/>
            </a:br>
            <a:br>
              <a:rPr lang="fr-FR" sz="2000"/>
            </a:br>
            <a:br>
              <a:rPr lang="fr-FR" sz="2000"/>
            </a:br>
            <a:endParaRPr lang="fr-FR" sz="2800">
              <a:solidFill>
                <a:srgbClr val="9CA20A"/>
              </a:solidFill>
            </a:endParaRPr>
          </a:p>
        </p:txBody>
      </p:sp>
      <p:sp>
        <p:nvSpPr>
          <p:cNvPr id="6" name="Untertitel 1"/>
          <p:cNvSpPr>
            <a:spLocks noGrp="1"/>
          </p:cNvSpPr>
          <p:nvPr>
            <p:ph type="subTitle" idx="1"/>
          </p:nvPr>
        </p:nvSpPr>
        <p:spPr>
          <a:xfrm>
            <a:off x="2154743" y="4657997"/>
            <a:ext cx="7619878" cy="900000"/>
          </a:xfrm>
        </p:spPr>
        <p:txBody>
          <a:bodyPr>
            <a:noAutofit/>
          </a:bodyPr>
          <a:lstStyle/>
          <a:p>
            <a:r>
              <a:rPr lang="fr-FR" sz="2800" dirty="0">
                <a:latin typeface="+mj-lt"/>
              </a:rPr>
              <a:t>Engagez-vous:</a:t>
            </a:r>
            <a:r>
              <a:rPr lang="fr-FR" sz="2800" dirty="0"/>
              <a:t> </a:t>
            </a:r>
            <a:r>
              <a:rPr lang="fr-FR" sz="3600" dirty="0">
                <a:solidFill>
                  <a:srgbClr val="9CA20A"/>
                </a:solidFill>
              </a:rPr>
              <a:t>www.cnps.ci</a:t>
            </a:r>
            <a:endParaRPr lang="fr-FR" sz="3600" dirty="0">
              <a:latin typeface="+mj-lt"/>
            </a:endParaRPr>
          </a:p>
        </p:txBody>
      </p:sp>
    </p:spTree>
    <p:extLst>
      <p:ext uri="{BB962C8B-B14F-4D97-AF65-F5344CB8AC3E}">
        <p14:creationId xmlns:p14="http://schemas.microsoft.com/office/powerpoint/2010/main" val="233885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88027" y="3897084"/>
            <a:ext cx="9241518" cy="864000"/>
          </a:xfrm>
        </p:spPr>
        <p:txBody>
          <a:bodyPr/>
          <a:lstStyle/>
          <a:p>
            <a:r>
              <a:rPr lang="de-DE" sz="6000" b="1" dirty="0">
                <a:solidFill>
                  <a:srgbClr val="808080"/>
                </a:solidFill>
              </a:rPr>
              <a:t>Vision Zero – </a:t>
            </a:r>
            <a:r>
              <a:rPr lang="fr-FR" sz="6000" b="1" dirty="0">
                <a:solidFill>
                  <a:srgbClr val="808080"/>
                </a:solidFill>
              </a:rPr>
              <a:t>Pourquoi</a:t>
            </a:r>
            <a:r>
              <a:rPr lang="de-DE" sz="6000" b="1" dirty="0">
                <a:solidFill>
                  <a:srgbClr val="80808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CH" sz="3600"/>
              <a:t>Merci pour votre attention! </a:t>
            </a:r>
          </a:p>
        </p:txBody>
      </p:sp>
    </p:spTree>
    <p:extLst>
      <p:ext uri="{BB962C8B-B14F-4D97-AF65-F5344CB8AC3E}">
        <p14:creationId xmlns:p14="http://schemas.microsoft.com/office/powerpoint/2010/main" val="196381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38" y="2739908"/>
            <a:ext cx="11311300" cy="2384938"/>
          </a:xfrm>
        </p:spPr>
        <p:txBody>
          <a:bodyPr>
            <a:normAutofit fontScale="90000"/>
          </a:bodyPr>
          <a:lstStyle/>
          <a:p>
            <a:pPr algn="ctr"/>
            <a:r>
              <a:rPr lang="fr-FR" sz="4900" b="1" i="1" dirty="0">
                <a:solidFill>
                  <a:srgbClr val="599BBC"/>
                </a:solidFill>
              </a:rPr>
              <a:t>“Parce-que nous croyons qu’un monde du travail sans accidents et maladies professionnelles est possible”</a:t>
            </a:r>
            <a:br>
              <a:rPr lang="fr-FR" sz="4900" b="1" i="1" dirty="0">
                <a:solidFill>
                  <a:srgbClr val="599BBC"/>
                </a:solidFill>
              </a:rPr>
            </a:br>
            <a:br>
              <a:rPr lang="fr-FR" sz="49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endParaRPr lang="fr-FR" dirty="0">
              <a:solidFill>
                <a:srgbClr val="404040"/>
              </a:solidFill>
            </a:endParaRPr>
          </a:p>
        </p:txBody>
      </p:sp>
      <p:sp>
        <p:nvSpPr>
          <p:cNvPr id="3" name="Date Placeholder 2"/>
          <p:cNvSpPr>
            <a:spLocks noGrp="1"/>
          </p:cNvSpPr>
          <p:nvPr>
            <p:ph type="dt" sz="half" idx="10"/>
          </p:nvPr>
        </p:nvSpPr>
        <p:spPr/>
        <p:txBody>
          <a:bodyPr/>
          <a:lstStyle/>
          <a:p>
            <a:pPr>
              <a:defRPr/>
            </a:pPr>
            <a:fld id="{1649ECA3-B6E6-4DF0-9B70-70F3325B8BEE}" type="datetime1">
              <a:rPr lang="de-DE" smtClean="0">
                <a:solidFill>
                  <a:srgbClr val="999999"/>
                </a:solidFill>
              </a:rPr>
              <a:t>14.07.2020</a:t>
            </a:fld>
            <a:endParaRPr lang="en-US" dirty="0">
              <a:solidFill>
                <a:srgbClr val="999999"/>
              </a:solidFill>
            </a:endParaRPr>
          </a:p>
        </p:txBody>
      </p:sp>
      <p:sp>
        <p:nvSpPr>
          <p:cNvPr id="4" name="Slide Number Placeholder 3"/>
          <p:cNvSpPr>
            <a:spLocks noGrp="1"/>
          </p:cNvSpPr>
          <p:nvPr>
            <p:ph type="sldNum" sz="quarter" idx="11"/>
          </p:nvPr>
        </p:nvSpPr>
        <p:spPr/>
        <p:txBody>
          <a:bodyPr/>
          <a:lstStyle/>
          <a:p>
            <a:pPr>
              <a:defRPr/>
            </a:pPr>
            <a:fld id="{203B9908-BFE8-6E4C-9C5D-EDE73EB89621}" type="slidenum">
              <a:rPr lang="en-US" altLang="en-US" smtClean="0">
                <a:solidFill>
                  <a:srgbClr val="999999"/>
                </a:solidFill>
              </a:rPr>
              <a:pPr>
                <a:defRPr/>
              </a:pPr>
              <a:t>3</a:t>
            </a:fld>
            <a:endParaRPr lang="en-US" altLang="en-US">
              <a:solidFill>
                <a:srgbClr val="999999"/>
              </a:solidFill>
            </a:endParaRPr>
          </a:p>
        </p:txBody>
      </p:sp>
      <p:sp>
        <p:nvSpPr>
          <p:cNvPr id="11" name="Titel 2"/>
          <p:cNvSpPr txBox="1">
            <a:spLocks/>
          </p:cNvSpPr>
          <p:nvPr/>
        </p:nvSpPr>
        <p:spPr>
          <a:xfrm>
            <a:off x="2061645" y="431114"/>
            <a:ext cx="6840000" cy="720000"/>
          </a:xfrm>
          <a:prstGeom prst="rect">
            <a:avLst/>
          </a:prstGeom>
        </p:spPr>
        <p:txBody>
          <a:bodyPr vert="horz" lIns="0" tIns="0" rIns="0" bIns="0" rtlCol="0" anchor="t" anchorCtr="0">
            <a:norm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endParaRPr lang="de-DE" sz="2800" b="1" dirty="0"/>
          </a:p>
        </p:txBody>
      </p:sp>
      <p:sp>
        <p:nvSpPr>
          <p:cNvPr id="5" name="Rectangle 4"/>
          <p:cNvSpPr/>
          <p:nvPr/>
        </p:nvSpPr>
        <p:spPr>
          <a:xfrm>
            <a:off x="362137" y="111763"/>
            <a:ext cx="9254829" cy="1015663"/>
          </a:xfrm>
          <a:prstGeom prst="rect">
            <a:avLst/>
          </a:prstGeom>
        </p:spPr>
        <p:txBody>
          <a:bodyPr wrap="square">
            <a:spAutoFit/>
          </a:bodyPr>
          <a:lstStyle/>
          <a:p>
            <a:r>
              <a:rPr lang="fr-FR" sz="6000" b="1">
                <a:solidFill>
                  <a:schemeClr val="bg1">
                    <a:lumMod val="50000"/>
                  </a:schemeClr>
                </a:solidFill>
              </a:rPr>
              <a:t>Vision Zero – Pourquoi?</a:t>
            </a:r>
            <a:endParaRPr lang="fr-FR" sz="1000">
              <a:solidFill>
                <a:schemeClr val="bg1">
                  <a:lumMod val="50000"/>
                </a:schemeClr>
              </a:solidFill>
            </a:endParaRPr>
          </a:p>
        </p:txBody>
      </p:sp>
    </p:spTree>
    <p:extLst>
      <p:ext uri="{BB962C8B-B14F-4D97-AF65-F5344CB8AC3E}">
        <p14:creationId xmlns:p14="http://schemas.microsoft.com/office/powerpoint/2010/main" val="5999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DA20CB4-2914-4667-92E4-0AFE2E90DE3A}" type="datetime1">
              <a:rPr lang="de-DE" smtClean="0">
                <a:solidFill>
                  <a:srgbClr val="999999"/>
                </a:solidFill>
              </a:rPr>
              <a:t>14.07.2020</a:t>
            </a:fld>
            <a:endParaRPr lang="en-US" dirty="0">
              <a:solidFill>
                <a:srgbClr val="999999"/>
              </a:solidFill>
            </a:endParaRPr>
          </a:p>
        </p:txBody>
      </p:sp>
      <p:sp>
        <p:nvSpPr>
          <p:cNvPr id="4" name="Slide Number Placeholder 3"/>
          <p:cNvSpPr>
            <a:spLocks noGrp="1"/>
          </p:cNvSpPr>
          <p:nvPr>
            <p:ph type="sldNum" sz="quarter" idx="11"/>
          </p:nvPr>
        </p:nvSpPr>
        <p:spPr/>
        <p:txBody>
          <a:bodyPr/>
          <a:lstStyle/>
          <a:p>
            <a:pPr>
              <a:defRPr/>
            </a:pPr>
            <a:fld id="{203B9908-BFE8-6E4C-9C5D-EDE73EB89621}" type="slidenum">
              <a:rPr lang="en-US" altLang="en-US" smtClean="0">
                <a:solidFill>
                  <a:srgbClr val="999999"/>
                </a:solidFill>
              </a:rPr>
              <a:pPr>
                <a:defRPr/>
              </a:pPr>
              <a:t>4</a:t>
            </a:fld>
            <a:endParaRPr lang="en-US" altLang="en-US">
              <a:solidFill>
                <a:srgbClr val="999999"/>
              </a:solidFill>
            </a:endParaRPr>
          </a:p>
        </p:txBody>
      </p:sp>
      <p:sp>
        <p:nvSpPr>
          <p:cNvPr id="11" name="Titel 2"/>
          <p:cNvSpPr txBox="1">
            <a:spLocks/>
          </p:cNvSpPr>
          <p:nvPr/>
        </p:nvSpPr>
        <p:spPr>
          <a:xfrm>
            <a:off x="2061645" y="431114"/>
            <a:ext cx="6840000" cy="720000"/>
          </a:xfrm>
          <a:prstGeom prst="rect">
            <a:avLst/>
          </a:prstGeom>
        </p:spPr>
        <p:txBody>
          <a:bodyPr vert="horz" lIns="0" tIns="0" rIns="0" bIns="0" rtlCol="0" anchor="t" anchorCtr="0">
            <a:norm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endParaRPr lang="de-DE" sz="2800" b="1" dirty="0"/>
          </a:p>
        </p:txBody>
      </p:sp>
      <p:sp>
        <p:nvSpPr>
          <p:cNvPr id="5" name="Rectangle 4"/>
          <p:cNvSpPr/>
          <p:nvPr/>
        </p:nvSpPr>
        <p:spPr>
          <a:xfrm>
            <a:off x="362137" y="111763"/>
            <a:ext cx="9015620" cy="1015663"/>
          </a:xfrm>
          <a:prstGeom prst="rect">
            <a:avLst/>
          </a:prstGeom>
        </p:spPr>
        <p:txBody>
          <a:bodyPr wrap="square">
            <a:spAutoFit/>
          </a:bodyPr>
          <a:lstStyle/>
          <a:p>
            <a:r>
              <a:rPr lang="fr-FR" sz="6000" b="1">
                <a:solidFill>
                  <a:schemeClr val="bg1">
                    <a:lumMod val="50000"/>
                  </a:schemeClr>
                </a:solidFill>
              </a:rPr>
              <a:t>Vision Zero – Pourquoi?</a:t>
            </a:r>
            <a:endParaRPr lang="fr-FR" sz="1000">
              <a:solidFill>
                <a:schemeClr val="bg1">
                  <a:lumMod val="50000"/>
                </a:schemeClr>
              </a:solidFill>
            </a:endParaRPr>
          </a:p>
        </p:txBody>
      </p:sp>
      <p:sp>
        <p:nvSpPr>
          <p:cNvPr id="9" name="TextBox 8"/>
          <p:cNvSpPr txBox="1"/>
          <p:nvPr/>
        </p:nvSpPr>
        <p:spPr>
          <a:xfrm>
            <a:off x="109858" y="2092892"/>
            <a:ext cx="7486463" cy="3046988"/>
          </a:xfrm>
          <a:prstGeom prst="rect">
            <a:avLst/>
          </a:prstGeom>
          <a:noFill/>
          <a:effectLst/>
        </p:spPr>
        <p:txBody>
          <a:bodyPr wrap="square" rtlCol="0">
            <a:spAutoFit/>
          </a:bodyPr>
          <a:lstStyle/>
          <a:p>
            <a:pPr marL="342900" indent="-342900">
              <a:buFont typeface="Arial" panose="020B0604020202020204" pitchFamily="34" charset="0"/>
              <a:buChar char="•"/>
            </a:pPr>
            <a:r>
              <a:rPr lang="fr-FR" sz="2400" dirty="0"/>
              <a:t>2.78 millions d‘accidents mortels du</a:t>
            </a:r>
            <a:br>
              <a:rPr lang="fr-FR" sz="2400" dirty="0"/>
            </a:br>
            <a:r>
              <a:rPr lang="fr-FR" sz="2400" dirty="0"/>
              <a:t>travail par an dans le monde</a:t>
            </a:r>
          </a:p>
          <a:p>
            <a:endParaRPr lang="fr-FR" sz="2400" dirty="0"/>
          </a:p>
          <a:p>
            <a:pPr marL="342900" indent="-342900">
              <a:buFont typeface="Arial" panose="020B0604020202020204" pitchFamily="34" charset="0"/>
              <a:buChar char="•"/>
            </a:pPr>
            <a:r>
              <a:rPr lang="fr-FR" sz="2400" dirty="0"/>
              <a:t>374 millions d‘accidents et de maladies professionnelles par an dans le monde </a:t>
            </a:r>
          </a:p>
          <a:p>
            <a:endParaRPr lang="fr-FR" sz="2400" dirty="0"/>
          </a:p>
          <a:p>
            <a:pPr marL="342900" indent="-342900">
              <a:buFont typeface="Arial" panose="020B0604020202020204" pitchFamily="34" charset="0"/>
              <a:buChar char="•"/>
            </a:pPr>
            <a:r>
              <a:rPr lang="fr-FR" sz="2400" dirty="0"/>
              <a:t>3.94% de pertes économiques annuelles dans le monde </a:t>
            </a:r>
            <a:endParaRPr lang="fr-FR" sz="2400" dirty="0">
              <a:solidFill>
                <a:schemeClr val="tx2"/>
              </a:solidFill>
            </a:endParaRPr>
          </a:p>
        </p:txBody>
      </p:sp>
      <p:pic>
        <p:nvPicPr>
          <p:cNvPr id="14" name="Picture 2" descr="addiction, adult, capsule"/>
          <p:cNvPicPr>
            <a:picLocks noChangeAspect="1" noChangeArrowheads="1"/>
          </p:cNvPicPr>
          <p:nvPr/>
        </p:nvPicPr>
        <p:blipFill rotWithShape="1">
          <a:blip r:embed="rId2">
            <a:extLst>
              <a:ext uri="{28A0092B-C50C-407E-A947-70E740481C1C}">
                <a14:useLocalDpi xmlns:a14="http://schemas.microsoft.com/office/drawing/2010/main" val="0"/>
              </a:ext>
            </a:extLst>
          </a:blip>
          <a:srcRect t="11443" b="26596"/>
          <a:stretch/>
        </p:blipFill>
        <p:spPr bwMode="auto">
          <a:xfrm>
            <a:off x="5408289" y="1473930"/>
            <a:ext cx="3969468" cy="1640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accident, action, adventure"/>
          <p:cNvPicPr>
            <a:picLocks noChangeAspect="1" noChangeArrowheads="1"/>
          </p:cNvPicPr>
          <p:nvPr/>
        </p:nvPicPr>
        <p:blipFill rotWithShape="1">
          <a:blip r:embed="rId3">
            <a:extLst>
              <a:ext uri="{28A0092B-C50C-407E-A947-70E740481C1C}">
                <a14:useLocalDpi xmlns:a14="http://schemas.microsoft.com/office/drawing/2010/main" val="0"/>
              </a:ext>
            </a:extLst>
          </a:blip>
          <a:srcRect l="548" t="23690" r="-548" b="15004"/>
          <a:stretch/>
        </p:blipFill>
        <p:spPr bwMode="auto">
          <a:xfrm>
            <a:off x="8125930" y="3174162"/>
            <a:ext cx="3840941" cy="1751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accident, action, danger"/>
          <p:cNvPicPr>
            <a:picLocks noChangeAspect="1" noChangeArrowheads="1"/>
          </p:cNvPicPr>
          <p:nvPr/>
        </p:nvPicPr>
        <p:blipFill rotWithShape="1">
          <a:blip r:embed="rId4">
            <a:extLst>
              <a:ext uri="{28A0092B-C50C-407E-A947-70E740481C1C}">
                <a14:useLocalDpi xmlns:a14="http://schemas.microsoft.com/office/drawing/2010/main" val="0"/>
              </a:ext>
            </a:extLst>
          </a:blip>
          <a:srcRect t="12515" b="18986"/>
          <a:stretch/>
        </p:blipFill>
        <p:spPr bwMode="auto">
          <a:xfrm>
            <a:off x="5687060" y="5029216"/>
            <a:ext cx="3840941" cy="1749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7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6318190" y="1712411"/>
            <a:ext cx="4765009" cy="4081641"/>
          </a:xfrm>
        </p:spPr>
        <p:txBody>
          <a:bodyPr/>
          <a:lstStyle/>
          <a:p>
            <a:pPr lvl="0">
              <a:defRPr/>
            </a:pPr>
            <a:r>
              <a:rPr lang="fr-FR" sz="2000" b="1" dirty="0">
                <a:solidFill>
                  <a:srgbClr val="808080"/>
                </a:solidFill>
              </a:rPr>
              <a:t>Tous les accidents du travail, atteintes et maladies professionnelles sont évitables</a:t>
            </a:r>
          </a:p>
          <a:p>
            <a:pPr>
              <a:defRPr/>
            </a:pPr>
            <a:r>
              <a:rPr lang="fr-FR" sz="2000" dirty="0">
                <a:solidFill>
                  <a:srgbClr val="808080"/>
                </a:solidFill>
              </a:rPr>
              <a:t>Un </a:t>
            </a:r>
            <a:r>
              <a:rPr lang="fr-FR" sz="2000" b="1" dirty="0">
                <a:solidFill>
                  <a:srgbClr val="808080"/>
                </a:solidFill>
              </a:rPr>
              <a:t>processus</a:t>
            </a:r>
            <a:r>
              <a:rPr lang="fr-FR" sz="2000" dirty="0">
                <a:solidFill>
                  <a:srgbClr val="808080"/>
                </a:solidFill>
              </a:rPr>
              <a:t> – plutôt qu’une cible</a:t>
            </a:r>
          </a:p>
          <a:p>
            <a:pPr>
              <a:defRPr/>
            </a:pPr>
            <a:r>
              <a:rPr lang="fr-FR" sz="2000" dirty="0">
                <a:solidFill>
                  <a:srgbClr val="808080"/>
                </a:solidFill>
              </a:rPr>
              <a:t>Un approche de </a:t>
            </a:r>
            <a:r>
              <a:rPr lang="fr-FR" sz="2000" b="1" dirty="0">
                <a:solidFill>
                  <a:srgbClr val="808080"/>
                </a:solidFill>
              </a:rPr>
              <a:t>transformation</a:t>
            </a:r>
            <a:r>
              <a:rPr lang="fr-FR" sz="2000" dirty="0">
                <a:solidFill>
                  <a:srgbClr val="808080"/>
                </a:solidFill>
              </a:rPr>
              <a:t> de la prévention</a:t>
            </a:r>
          </a:p>
          <a:p>
            <a:pPr>
              <a:defRPr/>
            </a:pPr>
            <a:r>
              <a:rPr lang="fr-FR" sz="2000" dirty="0">
                <a:solidFill>
                  <a:srgbClr val="808080"/>
                </a:solidFill>
              </a:rPr>
              <a:t>Construire une </a:t>
            </a:r>
            <a:r>
              <a:rPr lang="fr-FR" sz="2000" b="1" dirty="0">
                <a:solidFill>
                  <a:srgbClr val="808080"/>
                </a:solidFill>
              </a:rPr>
              <a:t>culture de la prévention </a:t>
            </a:r>
            <a:r>
              <a:rPr lang="fr-FR" sz="2000" dirty="0">
                <a:solidFill>
                  <a:srgbClr val="808080"/>
                </a:solidFill>
              </a:rPr>
              <a:t>qui intègre à la fois </a:t>
            </a:r>
            <a:r>
              <a:rPr lang="fr-FR" sz="2000" b="1" dirty="0">
                <a:solidFill>
                  <a:srgbClr val="808080"/>
                </a:solidFill>
              </a:rPr>
              <a:t>la sécurité, la santé et le bien être au travail</a:t>
            </a:r>
          </a:p>
          <a:p>
            <a:pPr algn="ctr">
              <a:buNone/>
              <a:defRPr/>
            </a:pPr>
            <a:endParaRPr lang="fr-FR" altLang="de-DE" sz="2000" dirty="0">
              <a:solidFill>
                <a:srgbClr val="63641E"/>
              </a:solidFill>
            </a:endParaRPr>
          </a:p>
        </p:txBody>
      </p:sp>
      <p:sp>
        <p:nvSpPr>
          <p:cNvPr id="3" name="Titel 2"/>
          <p:cNvSpPr>
            <a:spLocks noGrp="1"/>
          </p:cNvSpPr>
          <p:nvPr>
            <p:ph type="title"/>
          </p:nvPr>
        </p:nvSpPr>
        <p:spPr>
          <a:xfrm>
            <a:off x="1182414" y="267962"/>
            <a:ext cx="7581265" cy="6269773"/>
          </a:xfrm>
        </p:spPr>
        <p:txBody>
          <a:bodyPr>
            <a:noAutofit/>
          </a:bodyPr>
          <a:lstStyle/>
          <a:p>
            <a:r>
              <a:rPr lang="fr-FR" sz="2800" b="1">
                <a:solidFill>
                  <a:srgbClr val="B51621"/>
                </a:solidFill>
              </a:rPr>
              <a:t>La philosophie de la campagne Vision Zero</a:t>
            </a:r>
            <a:br>
              <a:rPr lang="fr-FR" sz="2800" b="1">
                <a:solidFill>
                  <a:srgbClr val="B51621"/>
                </a:solidFill>
              </a:rPr>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r>
              <a:rPr lang="fr-FR" sz="1100"/>
              <a:t>Modèle basé sur: Zwetsloot, Leka, Kines. Vision zéro: de la prévention des accidents à la promotion de la santé, de la sécurité et du bien-être au travail; dans Politiques et pratiques en matière de santé et de sécurité, IOSH 2017</a:t>
            </a:r>
            <a:endParaRPr lang="fr-FR" sz="2800"/>
          </a:p>
        </p:txBody>
      </p:sp>
      <p:sp>
        <p:nvSpPr>
          <p:cNvPr id="5" name="Datumsplatzhalter 4"/>
          <p:cNvSpPr>
            <a:spLocks noGrp="1"/>
          </p:cNvSpPr>
          <p:nvPr>
            <p:ph type="dt" sz="half" idx="20"/>
          </p:nvPr>
        </p:nvSpPr>
        <p:spPr/>
        <p:txBody>
          <a:bodyPr/>
          <a:lstStyle/>
          <a:p>
            <a:fld id="{538C9D2D-EF30-4357-A604-29F46677C465}" type="datetime1">
              <a:rPr lang="de-DE" smtClean="0"/>
              <a:t>14.07.2020</a:t>
            </a:fld>
            <a:endParaRPr lang="de-DE" dirty="0"/>
          </a:p>
        </p:txBody>
      </p:sp>
      <p:sp>
        <p:nvSpPr>
          <p:cNvPr id="6" name="Foliennummernplatzhalter 5"/>
          <p:cNvSpPr>
            <a:spLocks noGrp="1"/>
          </p:cNvSpPr>
          <p:nvPr>
            <p:ph type="sldNum" sz="quarter" idx="21"/>
          </p:nvPr>
        </p:nvSpPr>
        <p:spPr>
          <a:xfrm>
            <a:off x="11083200" y="6466909"/>
            <a:ext cx="590237" cy="270000"/>
          </a:xfrm>
        </p:spPr>
        <p:txBody>
          <a:bodyPr/>
          <a:lstStyle/>
          <a:p>
            <a:r>
              <a:rPr lang="de-DE" dirty="0"/>
              <a:t>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679" y="1712411"/>
            <a:ext cx="4081641" cy="4081641"/>
          </a:xfrm>
          <a:prstGeom prst="rect">
            <a:avLst/>
          </a:prstGeom>
        </p:spPr>
      </p:pic>
      <p:sp>
        <p:nvSpPr>
          <p:cNvPr id="4" name="Espace réservé du pied de page 3">
            <a:extLst>
              <a:ext uri="{FF2B5EF4-FFF2-40B4-BE49-F238E27FC236}">
                <a16:creationId xmlns:a16="http://schemas.microsoft.com/office/drawing/2014/main" id="{9FFF6CCA-7F51-46CA-9AAF-86DF043B126D}"/>
              </a:ext>
            </a:extLst>
          </p:cNvPr>
          <p:cNvSpPr>
            <a:spLocks noGrp="1"/>
          </p:cNvSpPr>
          <p:nvPr>
            <p:ph type="ftr" sz="quarter" idx="22"/>
          </p:nvPr>
        </p:nvSpPr>
        <p:spPr/>
        <p:txBody>
          <a:bodyPr/>
          <a:lstStyle/>
          <a:p>
            <a:r>
              <a:rPr lang="fr-FR"/>
              <a:t>Présentation générale de Vision Zéro 2019 06 21</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2187561" y="2853273"/>
            <a:ext cx="9431625" cy="3374105"/>
          </a:xfrm>
        </p:spPr>
        <p:txBody>
          <a:bodyPr/>
          <a:lstStyle/>
          <a:p>
            <a:pPr marL="457051" indent="-457051">
              <a:lnSpc>
                <a:spcPct val="110000"/>
              </a:lnSpc>
              <a:spcBef>
                <a:spcPts val="0"/>
              </a:spcBef>
              <a:defRPr/>
            </a:pPr>
            <a:r>
              <a:rPr lang="fr-FR" altLang="de-DE" sz="2000">
                <a:solidFill>
                  <a:prstClr val="black"/>
                </a:solidFill>
              </a:rPr>
              <a:t>	</a:t>
            </a:r>
            <a:r>
              <a:rPr lang="fr-FR" altLang="de-DE" sz="2000" b="1">
                <a:solidFill>
                  <a:srgbClr val="808080"/>
                </a:solidFill>
              </a:rPr>
              <a:t>- </a:t>
            </a:r>
            <a:r>
              <a:rPr lang="fr-FR" altLang="de-DE" sz="2000">
                <a:solidFill>
                  <a:prstClr val="black"/>
                </a:solidFill>
              </a:rPr>
              <a:t>	</a:t>
            </a:r>
            <a:r>
              <a:rPr lang="fr-FR" altLang="de-DE" sz="2200">
                <a:solidFill>
                  <a:srgbClr val="808080"/>
                </a:solidFill>
                <a:latin typeface="+mn-lt"/>
              </a:rPr>
              <a:t>Pour fournir une </a:t>
            </a:r>
            <a:r>
              <a:rPr lang="fr-FR" altLang="de-DE" sz="2200" b="1">
                <a:solidFill>
                  <a:srgbClr val="808080"/>
                </a:solidFill>
                <a:latin typeface="+mn-lt"/>
              </a:rPr>
              <a:t>stratégie globale</a:t>
            </a:r>
            <a:r>
              <a:rPr lang="fr-FR" altLang="de-DE" sz="2200">
                <a:solidFill>
                  <a:srgbClr val="808080"/>
                </a:solidFill>
                <a:latin typeface="+mn-lt"/>
              </a:rPr>
              <a:t>, </a:t>
            </a:r>
            <a:r>
              <a:rPr lang="fr-FR" altLang="de-DE" sz="2200" b="1">
                <a:solidFill>
                  <a:srgbClr val="808080"/>
                </a:solidFill>
                <a:latin typeface="+mn-lt"/>
              </a:rPr>
              <a:t>une plateforme</a:t>
            </a:r>
            <a:r>
              <a:rPr lang="fr-FR" altLang="de-DE" sz="2200">
                <a:solidFill>
                  <a:srgbClr val="808080"/>
                </a:solidFill>
                <a:latin typeface="+mn-lt"/>
              </a:rPr>
              <a:t> </a:t>
            </a:r>
            <a:r>
              <a:rPr lang="fr-FR" altLang="de-DE" sz="2200" b="1">
                <a:solidFill>
                  <a:srgbClr val="808080"/>
                </a:solidFill>
                <a:latin typeface="+mn-lt"/>
              </a:rPr>
              <a:t>et des 	ressources</a:t>
            </a:r>
            <a:r>
              <a:rPr lang="fr-FR" altLang="de-DE" sz="2200">
                <a:solidFill>
                  <a:srgbClr val="808080"/>
                </a:solidFill>
                <a:latin typeface="+mn-lt"/>
              </a:rPr>
              <a:t> en aide à Vision Zero</a:t>
            </a:r>
            <a:br>
              <a:rPr lang="fr-FR" altLang="de-DE" sz="2200">
                <a:solidFill>
                  <a:srgbClr val="808080"/>
                </a:solidFill>
                <a:latin typeface="+mn-lt"/>
              </a:rPr>
            </a:br>
            <a:br>
              <a:rPr lang="fr-FR" altLang="de-DE" sz="2200">
                <a:solidFill>
                  <a:srgbClr val="808080"/>
                </a:solidFill>
                <a:latin typeface="+mn-lt"/>
              </a:rPr>
            </a:br>
            <a:r>
              <a:rPr lang="fr-FR" altLang="de-DE" sz="2200" b="1">
                <a:solidFill>
                  <a:srgbClr val="808080"/>
                </a:solidFill>
                <a:latin typeface="+mn-lt"/>
              </a:rPr>
              <a:t>-</a:t>
            </a:r>
            <a:r>
              <a:rPr lang="fr-FR" altLang="de-DE" sz="2200">
                <a:solidFill>
                  <a:srgbClr val="808080"/>
                </a:solidFill>
                <a:latin typeface="+mn-lt"/>
              </a:rPr>
              <a:t>	Pour</a:t>
            </a:r>
            <a:r>
              <a:rPr lang="fr-FR" sz="2200">
                <a:solidFill>
                  <a:srgbClr val="808080"/>
                </a:solidFill>
                <a:latin typeface="+mn-lt"/>
              </a:rPr>
              <a:t> </a:t>
            </a:r>
            <a:r>
              <a:rPr lang="fr-FR" sz="2200" b="1">
                <a:solidFill>
                  <a:srgbClr val="808080"/>
                </a:solidFill>
                <a:latin typeface="+mn-lt"/>
              </a:rPr>
              <a:t>encourager les synergies </a:t>
            </a:r>
            <a:r>
              <a:rPr lang="fr-FR" sz="2200">
                <a:solidFill>
                  <a:srgbClr val="808080"/>
                </a:solidFill>
                <a:latin typeface="+mn-lt"/>
              </a:rPr>
              <a:t>auprès des organisations de 	prévention du monde entier dans le cadre d’une campagne</a:t>
            </a:r>
            <a:br>
              <a:rPr lang="fr-FR" sz="2200">
                <a:solidFill>
                  <a:srgbClr val="808080"/>
                </a:solidFill>
                <a:latin typeface="+mn-lt"/>
              </a:rPr>
            </a:br>
            <a:br>
              <a:rPr lang="fr-FR" sz="2200">
                <a:solidFill>
                  <a:srgbClr val="808080"/>
                </a:solidFill>
                <a:latin typeface="+mn-lt"/>
              </a:rPr>
            </a:br>
            <a:r>
              <a:rPr lang="fr-FR" sz="2200" b="1">
                <a:solidFill>
                  <a:srgbClr val="808080"/>
                </a:solidFill>
                <a:latin typeface="+mn-lt"/>
              </a:rPr>
              <a:t>-</a:t>
            </a:r>
            <a:r>
              <a:rPr lang="fr-FR" sz="2200">
                <a:solidFill>
                  <a:srgbClr val="808080"/>
                </a:solidFill>
                <a:latin typeface="+mn-lt"/>
              </a:rPr>
              <a:t>	Pour </a:t>
            </a:r>
            <a:r>
              <a:rPr lang="fr-FR" sz="2200" b="1">
                <a:solidFill>
                  <a:srgbClr val="808080"/>
                </a:solidFill>
                <a:latin typeface="+mn-lt"/>
              </a:rPr>
              <a:t>soutenir les entreprises </a:t>
            </a:r>
            <a:r>
              <a:rPr lang="fr-FR" sz="2200">
                <a:solidFill>
                  <a:srgbClr val="808080"/>
                </a:solidFill>
                <a:latin typeface="+mn-lt"/>
              </a:rPr>
              <a:t>dans le développement d'une culture 	de prévention sur le lieu de travail basée sur Vision Zero</a:t>
            </a:r>
          </a:p>
        </p:txBody>
      </p:sp>
      <p:sp>
        <p:nvSpPr>
          <p:cNvPr id="5" name="Rectangle 4"/>
          <p:cNvSpPr/>
          <p:nvPr/>
        </p:nvSpPr>
        <p:spPr>
          <a:xfrm>
            <a:off x="5252531" y="1558128"/>
            <a:ext cx="6792324" cy="523220"/>
          </a:xfrm>
          <a:prstGeom prst="rect">
            <a:avLst/>
          </a:prstGeom>
        </p:spPr>
        <p:txBody>
          <a:bodyPr wrap="square">
            <a:spAutoFit/>
          </a:bodyPr>
          <a:lstStyle/>
          <a:p>
            <a:r>
              <a:rPr lang="fr-FR" sz="2800" b="1">
                <a:solidFill>
                  <a:schemeClr val="bg1"/>
                </a:solidFill>
              </a:rPr>
              <a:t>Pourquoi une campagne Vision Zero? </a:t>
            </a:r>
            <a:endParaRPr lang="fr-FR">
              <a:solidFill>
                <a:schemeClr val="bg1"/>
              </a:solidFill>
            </a:endParaRPr>
          </a:p>
        </p:txBody>
      </p:sp>
    </p:spTree>
    <p:extLst>
      <p:ext uri="{BB962C8B-B14F-4D97-AF65-F5344CB8AC3E}">
        <p14:creationId xmlns:p14="http://schemas.microsoft.com/office/powerpoint/2010/main" val="84388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2195473" y="320261"/>
            <a:ext cx="7677956" cy="633413"/>
          </a:xfrm>
        </p:spPr>
        <p:txBody>
          <a:bodyPr>
            <a:normAutofit/>
          </a:bodyPr>
          <a:lstStyle/>
          <a:p>
            <a:r>
              <a:rPr lang="fr-FR" altLang="de-DE" sz="2800" b="1" dirty="0">
                <a:solidFill>
                  <a:srgbClr val="599BBC"/>
                </a:solidFill>
              </a:rPr>
              <a:t>Conception de la campagne Vision </a:t>
            </a:r>
            <a:r>
              <a:rPr lang="fr-FR" altLang="de-DE" sz="2800" b="1" dirty="0" err="1">
                <a:solidFill>
                  <a:srgbClr val="599BBC"/>
                </a:solidFill>
              </a:rPr>
              <a:t>Zero</a:t>
            </a:r>
            <a:endParaRPr lang="de-DE" altLang="de-DE" sz="2800" b="1" dirty="0">
              <a:solidFill>
                <a:srgbClr val="599BBC"/>
              </a:solidFill>
            </a:endParaRPr>
          </a:p>
        </p:txBody>
      </p:sp>
      <p:sp>
        <p:nvSpPr>
          <p:cNvPr id="7171" name="Inhaltsplatzhalter 2"/>
          <p:cNvSpPr>
            <a:spLocks noGrp="1"/>
          </p:cNvSpPr>
          <p:nvPr>
            <p:ph idx="1"/>
          </p:nvPr>
        </p:nvSpPr>
        <p:spPr>
          <a:xfrm>
            <a:off x="2156992" y="1620338"/>
            <a:ext cx="4826031" cy="5116571"/>
          </a:xfrm>
        </p:spPr>
        <p:txBody>
          <a:bodyPr/>
          <a:lstStyle/>
          <a:p>
            <a:pPr marL="276225" indent="-276225">
              <a:buFont typeface="Wingdings" pitchFamily="2" charset="2"/>
              <a:buChar char="§"/>
              <a:defRPr/>
            </a:pPr>
            <a:r>
              <a:rPr lang="fr-FR" sz="2000" b="1" dirty="0">
                <a:solidFill>
                  <a:srgbClr val="808080"/>
                </a:solidFill>
              </a:rPr>
              <a:t>L'approche Vision </a:t>
            </a:r>
            <a:r>
              <a:rPr lang="fr-FR" sz="2000" b="1" dirty="0" err="1">
                <a:solidFill>
                  <a:srgbClr val="808080"/>
                </a:solidFill>
              </a:rPr>
              <a:t>Zero</a:t>
            </a:r>
            <a:r>
              <a:rPr lang="fr-FR" sz="2000" b="1" dirty="0">
                <a:solidFill>
                  <a:srgbClr val="808080"/>
                </a:solidFill>
              </a:rPr>
              <a:t> est flexible</a:t>
            </a:r>
            <a:r>
              <a:rPr lang="fr-FR" sz="2000" dirty="0">
                <a:solidFill>
                  <a:srgbClr val="808080"/>
                </a:solidFill>
              </a:rPr>
              <a:t>. On peut se concentrer sur la santé, la sécurité ou le bien-être en fonction de ce qui est le plus pertinent</a:t>
            </a:r>
          </a:p>
          <a:p>
            <a:pPr marL="276225" indent="-276225">
              <a:buFont typeface="Wingdings" pitchFamily="2" charset="2"/>
              <a:buChar char="§"/>
              <a:defRPr/>
            </a:pPr>
            <a:r>
              <a:rPr lang="fr-FR" sz="2000" dirty="0">
                <a:solidFill>
                  <a:srgbClr val="808080"/>
                </a:solidFill>
              </a:rPr>
              <a:t>Avec cette flexibilité, </a:t>
            </a:r>
            <a:r>
              <a:rPr lang="fr-FR" sz="2000" b="1" dirty="0">
                <a:solidFill>
                  <a:srgbClr val="808080"/>
                </a:solidFill>
              </a:rPr>
              <a:t>Vision Zéro profite à tous</a:t>
            </a:r>
            <a:r>
              <a:rPr lang="fr-FR" sz="2000" dirty="0">
                <a:solidFill>
                  <a:srgbClr val="808080"/>
                </a:solidFill>
              </a:rPr>
              <a:t>, aux gouvernements et aux organisations de santé et de sécurité du monde et aux entreprises de toutes tailles.</a:t>
            </a:r>
          </a:p>
          <a:p>
            <a:pPr marL="276225" indent="-276225">
              <a:buFont typeface="Wingdings" pitchFamily="2" charset="2"/>
              <a:buChar char="§"/>
              <a:defRPr/>
            </a:pPr>
            <a:r>
              <a:rPr lang="fr-FR" sz="2000" b="1" dirty="0">
                <a:solidFill>
                  <a:srgbClr val="808080"/>
                </a:solidFill>
              </a:rPr>
              <a:t>«Sept règles d’or» constituent la feuille de route pour la Vision Zéro</a:t>
            </a:r>
            <a:r>
              <a:rPr lang="fr-FR" sz="2000" dirty="0">
                <a:solidFill>
                  <a:srgbClr val="808080"/>
                </a:solidFill>
              </a:rPr>
              <a:t>, basée sur des concepts de gestion réussis et pratiques</a:t>
            </a:r>
          </a:p>
        </p:txBody>
      </p:sp>
      <p:sp>
        <p:nvSpPr>
          <p:cNvPr id="4" name="Datumsplatzhalter 3"/>
          <p:cNvSpPr>
            <a:spLocks noGrp="1"/>
          </p:cNvSpPr>
          <p:nvPr>
            <p:ph type="dt" sz="quarter" idx="10"/>
          </p:nvPr>
        </p:nvSpPr>
        <p:spPr/>
        <p:txBody>
          <a:bodyPr/>
          <a:lstStyle/>
          <a:p>
            <a:pPr>
              <a:defRPr/>
            </a:pPr>
            <a:fld id="{D1C66CC7-8BCC-46DD-B691-2B50FF6E2041}" type="datetime1">
              <a:rPr lang="de-DE" altLang="en-US" smtClean="0">
                <a:solidFill>
                  <a:srgbClr val="999999"/>
                </a:solidFill>
              </a:rPr>
              <a:t>14.07.2020</a:t>
            </a:fld>
            <a:endParaRPr lang="en-US" altLang="en-US">
              <a:solidFill>
                <a:srgbClr val="999999"/>
              </a:solidFill>
            </a:endParaRPr>
          </a:p>
        </p:txBody>
      </p:sp>
      <p:sp>
        <p:nvSpPr>
          <p:cNvPr id="5" name="Foliennummernplatzhalter 4"/>
          <p:cNvSpPr>
            <a:spLocks noGrp="1"/>
          </p:cNvSpPr>
          <p:nvPr>
            <p:ph type="sldNum" sz="quarter" idx="11"/>
          </p:nvPr>
        </p:nvSpPr>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709" indent="-285657" eaLnBrk="0" hangingPunct="0">
              <a:defRPr sz="1600">
                <a:solidFill>
                  <a:schemeClr val="tx1"/>
                </a:solidFill>
                <a:latin typeface="Arial" panose="020B0604020202020204" pitchFamily="34" charset="0"/>
                <a:cs typeface="Arial" panose="020B0604020202020204" pitchFamily="34" charset="0"/>
              </a:defRPr>
            </a:lvl2pPr>
            <a:lvl3pPr marL="1142629" indent="-228526" eaLnBrk="0" hangingPunct="0">
              <a:defRPr sz="1600">
                <a:solidFill>
                  <a:schemeClr val="tx1"/>
                </a:solidFill>
                <a:latin typeface="Arial" panose="020B0604020202020204" pitchFamily="34" charset="0"/>
                <a:cs typeface="Arial" panose="020B0604020202020204" pitchFamily="34" charset="0"/>
              </a:defRPr>
            </a:lvl3pPr>
            <a:lvl4pPr marL="1599680" indent="-228526" eaLnBrk="0" hangingPunct="0">
              <a:defRPr sz="1600">
                <a:solidFill>
                  <a:schemeClr val="tx1"/>
                </a:solidFill>
                <a:latin typeface="Arial" panose="020B0604020202020204" pitchFamily="34" charset="0"/>
                <a:cs typeface="Arial" panose="020B0604020202020204" pitchFamily="34" charset="0"/>
              </a:defRPr>
            </a:lvl4pPr>
            <a:lvl5pPr marL="2056731" indent="-228526" eaLnBrk="0" hangingPunct="0">
              <a:defRPr sz="1600">
                <a:solidFill>
                  <a:schemeClr val="tx1"/>
                </a:solidFill>
                <a:latin typeface="Arial" panose="020B0604020202020204" pitchFamily="34" charset="0"/>
                <a:cs typeface="Arial" panose="020B0604020202020204" pitchFamily="34" charset="0"/>
              </a:defRPr>
            </a:lvl5pPr>
            <a:lvl6pPr marL="2513783"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0834"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7886"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4937"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fld id="{A89BDEE5-0F64-4F41-B48E-0C9A37718A4F}" type="slidenum">
              <a:rPr lang="en-US" altLang="en-US" sz="900">
                <a:solidFill>
                  <a:srgbClr val="999999"/>
                </a:solidFill>
              </a:rPr>
              <a:pPr eaLnBrk="1" hangingPunct="1"/>
              <a:t>7</a:t>
            </a:fld>
            <a:endParaRPr lang="en-US" altLang="en-US" sz="900">
              <a:solidFill>
                <a:srgbClr val="999999"/>
              </a:solidFill>
            </a:endParaRPr>
          </a:p>
        </p:txBody>
      </p:sp>
      <p:pic>
        <p:nvPicPr>
          <p:cNvPr id="3" name="Image 2">
            <a:extLst>
              <a:ext uri="{FF2B5EF4-FFF2-40B4-BE49-F238E27FC236}">
                <a16:creationId xmlns:a16="http://schemas.microsoft.com/office/drawing/2014/main" id="{500BB080-C135-4638-B34A-47B54E72C37F}"/>
              </a:ext>
            </a:extLst>
          </p:cNvPr>
          <p:cNvPicPr>
            <a:picLocks noChangeAspect="1"/>
          </p:cNvPicPr>
          <p:nvPr/>
        </p:nvPicPr>
        <p:blipFill rotWithShape="1">
          <a:blip r:embed="rId2"/>
          <a:srcRect b="2402"/>
          <a:stretch/>
        </p:blipFill>
        <p:spPr>
          <a:xfrm>
            <a:off x="7949238" y="1745415"/>
            <a:ext cx="3339593" cy="4608088"/>
          </a:xfrm>
          <a:prstGeom prst="rect">
            <a:avLst/>
          </a:prstGeom>
        </p:spPr>
      </p:pic>
      <p:sp>
        <p:nvSpPr>
          <p:cNvPr id="6" name="Espace réservé du pied de page 5">
            <a:extLst>
              <a:ext uri="{FF2B5EF4-FFF2-40B4-BE49-F238E27FC236}">
                <a16:creationId xmlns:a16="http://schemas.microsoft.com/office/drawing/2014/main" id="{3B987DC8-DF7B-4D57-94BC-43BAD2486330}"/>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15324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a:t>VISION ZERO.</a:t>
            </a:r>
            <a:br>
              <a:rPr lang="de-DE" dirty="0"/>
            </a:br>
            <a:r>
              <a:rPr lang="de-DE" dirty="0"/>
              <a:t>ZERO BLESSURES – TRAVAIL SAIN !</a:t>
            </a:r>
          </a:p>
        </p:txBody>
      </p:sp>
      <p:sp>
        <p:nvSpPr>
          <p:cNvPr id="3" name="Inhaltsplatzhalter 2"/>
          <p:cNvSpPr>
            <a:spLocks noGrp="1"/>
          </p:cNvSpPr>
          <p:nvPr>
            <p:ph idx="1"/>
          </p:nvPr>
        </p:nvSpPr>
        <p:spPr>
          <a:xfrm>
            <a:off x="1835300" y="1557568"/>
            <a:ext cx="8424000" cy="3913066"/>
          </a:xfrm>
        </p:spPr>
        <p:txBody>
          <a:bodyPr/>
          <a:lstStyle/>
          <a:p>
            <a:pPr marL="285750" indent="-285750">
              <a:buFont typeface="Wingdings" panose="05000000000000000000" pitchFamily="2" charset="2"/>
              <a:buChar char="Ø"/>
            </a:pPr>
            <a:r>
              <a:rPr lang="fr-FR" dirty="0"/>
              <a:t>Est une stratégie de PREVENTION pour un future sécuritaire et sain.</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CHAQUE accident est évitable!</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PERSONNE ne doit mourir au travail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AUCUNE MALADIE PROFESSIONNELLE SERIEUSE, aucun accident du travail et accident de la route !</a:t>
            </a:r>
          </a:p>
        </p:txBody>
      </p:sp>
      <p:sp>
        <p:nvSpPr>
          <p:cNvPr id="4" name="Datumsplatzhalter 3"/>
          <p:cNvSpPr>
            <a:spLocks noGrp="1"/>
          </p:cNvSpPr>
          <p:nvPr>
            <p:ph type="dt" sz="half" idx="10"/>
          </p:nvPr>
        </p:nvSpPr>
        <p:spPr/>
        <p:txBody>
          <a:bodyPr/>
          <a:lstStyle/>
          <a:p>
            <a:fld id="{9BB00FD3-6777-409B-9E3C-1EA7DBD4E9A1}" type="datetime1">
              <a:rPr lang="de-DE" smtClean="0"/>
              <a:t>14.07.2020</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8</a:t>
            </a:fld>
            <a:endParaRPr lang="de-DE" noProof="0"/>
          </a:p>
        </p:txBody>
      </p:sp>
      <p:sp>
        <p:nvSpPr>
          <p:cNvPr id="6" name="Fußzeilenplatzhalter 5"/>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28393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FBAEB4E-E6F7-4527-B4F7-352362D7725F}" type="datetime1">
              <a:rPr lang="de-DE" altLang="en-US" smtClean="0">
                <a:solidFill>
                  <a:srgbClr val="999999"/>
                </a:solidFill>
              </a:rPr>
              <a:t>14.07.2020</a:t>
            </a:fld>
            <a:endParaRPr lang="en-US" altLang="en-US">
              <a:solidFill>
                <a:srgbClr val="999999"/>
              </a:solidFill>
            </a:endParaRPr>
          </a:p>
        </p:txBody>
      </p:sp>
      <p:sp>
        <p:nvSpPr>
          <p:cNvPr id="83971" name="Slide Number Placeholder 4"/>
          <p:cNvSpPr>
            <a:spLocks noGrp="1"/>
          </p:cNvSpPr>
          <p:nvPr>
            <p:ph type="sldNum"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Aft>
                <a:spcPct val="10000"/>
              </a:spcAft>
              <a:buClr>
                <a:srgbClr val="AFBC22"/>
              </a:buClr>
              <a:buFont typeface="Wingdings" charset="2"/>
              <a:buChar char="n"/>
              <a:defRPr sz="2000" b="1">
                <a:solidFill>
                  <a:srgbClr val="807F83"/>
                </a:solidFill>
                <a:latin typeface="Arial" charset="0"/>
                <a:ea typeface="Arial" charset="0"/>
                <a:cs typeface="Arial" charset="0"/>
              </a:defRPr>
            </a:lvl1pPr>
            <a:lvl2pPr marL="742709" indent="-285657">
              <a:spcAft>
                <a:spcPct val="10000"/>
              </a:spcAft>
              <a:buClr>
                <a:srgbClr val="569BBE"/>
              </a:buClr>
              <a:buFont typeface="Wingdings" charset="2"/>
              <a:buChar char="§"/>
              <a:defRPr sz="2000">
                <a:solidFill>
                  <a:srgbClr val="807F83"/>
                </a:solidFill>
                <a:latin typeface="Arial" charset="0"/>
                <a:ea typeface="Arial" charset="0"/>
                <a:cs typeface="Arial" charset="0"/>
              </a:defRPr>
            </a:lvl2pPr>
            <a:lvl3pPr marL="1142629" indent="-228526">
              <a:spcAft>
                <a:spcPct val="10000"/>
              </a:spcAft>
              <a:buClr>
                <a:schemeClr val="hlink"/>
              </a:buClr>
              <a:buFont typeface="Arial" charset="0"/>
              <a:buChar char="−"/>
              <a:defRPr sz="2000">
                <a:solidFill>
                  <a:srgbClr val="807F83"/>
                </a:solidFill>
                <a:latin typeface="Arial" charset="0"/>
                <a:ea typeface="Arial" charset="0"/>
                <a:cs typeface="Arial" charset="0"/>
              </a:defRPr>
            </a:lvl3pPr>
            <a:lvl4pPr marL="1599680" indent="-228526">
              <a:spcAft>
                <a:spcPct val="10000"/>
              </a:spcAft>
              <a:buClr>
                <a:schemeClr val="hlink"/>
              </a:buClr>
              <a:buFont typeface="Arial" charset="0"/>
              <a:buChar char="−"/>
              <a:defRPr sz="2000">
                <a:solidFill>
                  <a:srgbClr val="807F83"/>
                </a:solidFill>
                <a:latin typeface="Arial" charset="0"/>
                <a:ea typeface="Arial" charset="0"/>
                <a:cs typeface="Arial" charset="0"/>
              </a:defRPr>
            </a:lvl4pPr>
            <a:lvl5pPr marL="2056731" indent="-228526">
              <a:spcAft>
                <a:spcPct val="10000"/>
              </a:spcAft>
              <a:buClr>
                <a:schemeClr val="hlink"/>
              </a:buClr>
              <a:buFont typeface="Arial" charset="0"/>
              <a:buChar char="−"/>
              <a:defRPr sz="2000">
                <a:solidFill>
                  <a:srgbClr val="807F83"/>
                </a:solidFill>
                <a:latin typeface="Arial" charset="0"/>
                <a:ea typeface="Arial" charset="0"/>
                <a:cs typeface="Arial" charset="0"/>
              </a:defRPr>
            </a:lvl5pPr>
            <a:lvl6pPr marL="2513783"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6pPr>
            <a:lvl7pPr marL="2970834"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7pPr>
            <a:lvl8pPr marL="3427886"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8pPr>
            <a:lvl9pPr marL="3884937"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9pPr>
          </a:lstStyle>
          <a:p>
            <a:pPr>
              <a:spcAft>
                <a:spcPct val="0"/>
              </a:spcAft>
              <a:buClrTx/>
              <a:buFontTx/>
              <a:buNone/>
            </a:pPr>
            <a:fld id="{1B81B1AC-C366-B74E-9381-357136D8BFAE}" type="slidenum">
              <a:rPr lang="en-US" altLang="en-US" sz="800" b="0">
                <a:solidFill>
                  <a:srgbClr val="999999"/>
                </a:solidFill>
              </a:rPr>
              <a:pPr>
                <a:spcAft>
                  <a:spcPct val="0"/>
                </a:spcAft>
                <a:buClrTx/>
                <a:buFontTx/>
                <a:buNone/>
              </a:pPr>
              <a:t>9</a:t>
            </a:fld>
            <a:endParaRPr lang="en-US" altLang="en-US" sz="800" b="0">
              <a:solidFill>
                <a:srgbClr val="999999"/>
              </a:solidFill>
            </a:endParaRPr>
          </a:p>
        </p:txBody>
      </p:sp>
      <p:sp>
        <p:nvSpPr>
          <p:cNvPr id="83972" name="Rectangle 2"/>
          <p:cNvSpPr>
            <a:spLocks noGrp="1" noChangeArrowheads="1"/>
          </p:cNvSpPr>
          <p:nvPr>
            <p:ph type="title"/>
          </p:nvPr>
        </p:nvSpPr>
        <p:spPr>
          <a:xfrm>
            <a:off x="1990201" y="437798"/>
            <a:ext cx="4967018" cy="1477507"/>
          </a:xfrm>
        </p:spPr>
        <p:txBody>
          <a:bodyPr>
            <a:normAutofit/>
          </a:bodyPr>
          <a:lstStyle/>
          <a:p>
            <a:pPr algn="ctr"/>
            <a:r>
              <a:rPr lang="fr-FR" altLang="en-US" sz="2800" b="1">
                <a:solidFill>
                  <a:srgbClr val="9CA20A"/>
                </a:solidFill>
              </a:rPr>
              <a:t>Vision Zero - 7 règles d’or</a:t>
            </a:r>
          </a:p>
        </p:txBody>
      </p:sp>
      <p:sp>
        <p:nvSpPr>
          <p:cNvPr id="83973" name="Rectangle 3"/>
          <p:cNvSpPr>
            <a:spLocks noGrp="1" noChangeArrowheads="1"/>
          </p:cNvSpPr>
          <p:nvPr>
            <p:ph type="body" idx="1"/>
          </p:nvPr>
        </p:nvSpPr>
        <p:spPr>
          <a:xfrm>
            <a:off x="3798523" y="1660705"/>
            <a:ext cx="8167505" cy="4472081"/>
          </a:xfrm>
        </p:spPr>
        <p:txBody>
          <a:bodyPr>
            <a:noAutofit/>
          </a:bodyPr>
          <a:lstStyle/>
          <a:p>
            <a:pPr>
              <a:buFont typeface="+mj-lt"/>
              <a:buAutoNum type="arabicPeriod"/>
            </a:pPr>
            <a:r>
              <a:rPr lang="fr-FR" altLang="en-US" sz="2000" b="1" dirty="0">
                <a:solidFill>
                  <a:srgbClr val="569BBE"/>
                </a:solidFill>
              </a:rPr>
              <a:t>Prenez le leadership </a:t>
            </a:r>
            <a:r>
              <a:rPr lang="fr-FR" altLang="en-US" sz="2000" dirty="0">
                <a:solidFill>
                  <a:srgbClr val="569BBE"/>
                </a:solidFill>
              </a:rPr>
              <a:t>– démontrez votre engagement</a:t>
            </a:r>
          </a:p>
          <a:p>
            <a:pPr>
              <a:buFont typeface="+mj-lt"/>
              <a:buAutoNum type="arabicPeriod"/>
            </a:pPr>
            <a:r>
              <a:rPr lang="fr-FR" altLang="en-US" sz="2000" b="1" dirty="0">
                <a:solidFill>
                  <a:srgbClr val="569BBE"/>
                </a:solidFill>
              </a:rPr>
              <a:t>Identifiez les dangers </a:t>
            </a:r>
            <a:r>
              <a:rPr lang="fr-FR" altLang="en-US" sz="2000" dirty="0">
                <a:solidFill>
                  <a:srgbClr val="569BBE"/>
                </a:solidFill>
              </a:rPr>
              <a:t>– maîtrisez vos risques</a:t>
            </a:r>
          </a:p>
          <a:p>
            <a:pPr>
              <a:buFont typeface="+mj-lt"/>
              <a:buAutoNum type="arabicPeriod"/>
            </a:pPr>
            <a:r>
              <a:rPr lang="fr-FR" altLang="en-US" sz="2000" b="1" dirty="0">
                <a:solidFill>
                  <a:srgbClr val="569BBE"/>
                </a:solidFill>
              </a:rPr>
              <a:t>Définissez  des objectifs </a:t>
            </a:r>
            <a:r>
              <a:rPr lang="fr-FR" altLang="en-US" sz="2000" dirty="0">
                <a:solidFill>
                  <a:srgbClr val="569BBE"/>
                </a:solidFill>
              </a:rPr>
              <a:t>– développez des programmes d’actions</a:t>
            </a:r>
          </a:p>
          <a:p>
            <a:pPr>
              <a:buFont typeface="+mj-lt"/>
              <a:buAutoNum type="arabicPeriod"/>
            </a:pPr>
            <a:r>
              <a:rPr lang="fr-FR" altLang="en-US" sz="2000" b="1" dirty="0">
                <a:solidFill>
                  <a:srgbClr val="569BBE"/>
                </a:solidFill>
              </a:rPr>
              <a:t>Gérez la SST de façon systémique </a:t>
            </a:r>
            <a:r>
              <a:rPr lang="fr-FR" altLang="en-US" sz="2000" dirty="0">
                <a:solidFill>
                  <a:srgbClr val="569BBE"/>
                </a:solidFill>
              </a:rPr>
              <a:t>– soyez bien organisé</a:t>
            </a:r>
          </a:p>
          <a:p>
            <a:r>
              <a:rPr lang="fr-FR" altLang="en-US" sz="2000" b="1" dirty="0">
                <a:solidFill>
                  <a:srgbClr val="569BBE"/>
                </a:solidFill>
              </a:rPr>
              <a:t>Assurer la sécurité et la santé lors de l’utilisation des machines, des équipements et dans les lieux de travail</a:t>
            </a:r>
          </a:p>
          <a:p>
            <a:r>
              <a:rPr lang="fr-FR" altLang="en-US" sz="2000" b="1" dirty="0">
                <a:solidFill>
                  <a:srgbClr val="569BBE"/>
                </a:solidFill>
              </a:rPr>
              <a:t>Améliorez les qualifications </a:t>
            </a:r>
            <a:r>
              <a:rPr lang="fr-FR" altLang="en-US" sz="2000" dirty="0">
                <a:solidFill>
                  <a:srgbClr val="569BBE"/>
                </a:solidFill>
              </a:rPr>
              <a:t>– développez les  compétences</a:t>
            </a:r>
          </a:p>
          <a:p>
            <a:pPr>
              <a:buFont typeface="+mj-lt"/>
              <a:buAutoNum type="arabicPeriod"/>
            </a:pPr>
            <a:r>
              <a:rPr lang="fr-FR" altLang="en-US" sz="2000" b="1" dirty="0">
                <a:solidFill>
                  <a:srgbClr val="569BBE"/>
                </a:solidFill>
              </a:rPr>
              <a:t>Investissez dans l’humain </a:t>
            </a:r>
            <a:r>
              <a:rPr lang="fr-FR" altLang="en-US" sz="2000" dirty="0">
                <a:solidFill>
                  <a:srgbClr val="569BBE"/>
                </a:solidFill>
              </a:rPr>
              <a:t>– motivez-les par la participation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216" y="1653841"/>
            <a:ext cx="550694" cy="54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252" y="2155317"/>
            <a:ext cx="651789" cy="54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765" y="2757446"/>
            <a:ext cx="544545" cy="540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602" y="3438998"/>
            <a:ext cx="632544" cy="540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4041" y="4828236"/>
            <a:ext cx="612000" cy="57788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8464" y="4151373"/>
            <a:ext cx="751145" cy="62505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6146" y="5430365"/>
            <a:ext cx="749844" cy="540000"/>
          </a:xfrm>
          <a:prstGeom prst="rect">
            <a:avLst/>
          </a:prstGeom>
        </p:spPr>
      </p:pic>
      <p:sp>
        <p:nvSpPr>
          <p:cNvPr id="2" name="Espace réservé du pied de page 1">
            <a:extLst>
              <a:ext uri="{FF2B5EF4-FFF2-40B4-BE49-F238E27FC236}">
                <a16:creationId xmlns:a16="http://schemas.microsoft.com/office/drawing/2014/main" id="{232E2AD9-8ECC-4F5C-A0BA-CBC0C8D9A8C5}"/>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32651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staltungshinweise_01">
  <a:themeElements>
    <a:clrScheme name="Munich Re">
      <a:dk1>
        <a:sysClr val="windowText" lastClr="000000"/>
      </a:dk1>
      <a:lt1>
        <a:sysClr val="window" lastClr="FFFFFF"/>
      </a:lt1>
      <a:dk2>
        <a:srgbClr val="4D4E53"/>
      </a:dk2>
      <a:lt2>
        <a:srgbClr val="F7941D"/>
      </a:lt2>
      <a:accent1>
        <a:srgbClr val="34909C"/>
      </a:accent1>
      <a:accent2>
        <a:srgbClr val="8DC63F"/>
      </a:accent2>
      <a:accent3>
        <a:srgbClr val="B72126"/>
      </a:accent3>
      <a:accent4>
        <a:srgbClr val="B2C1CA"/>
      </a:accent4>
      <a:accent5>
        <a:srgbClr val="00589A"/>
      </a:accent5>
      <a:accent6>
        <a:srgbClr val="714A9C"/>
      </a:accent6>
      <a:hlink>
        <a:srgbClr val="0A509E"/>
      </a:hlink>
      <a:folHlink>
        <a:srgbClr val="7993A3"/>
      </a:folHlink>
    </a:clrScheme>
    <a:fontScheme name="Munich Re">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none" rtlCol="0">
        <a:spAutoFit/>
      </a:bodyPr>
      <a:lstStyle>
        <a:defPPr>
          <a:defRPr sz="1600" dirty="0" err="1" smtClean="0">
            <a:solidFill>
              <a:schemeClr val="tx2"/>
            </a:solidFill>
          </a:defRPr>
        </a:defPPr>
      </a:lstStyle>
    </a:txDef>
  </a:objectDefaults>
  <a:extraClrSchemeLst/>
</a:theme>
</file>

<file path=ppt/theme/theme2.xml><?xml version="1.0" encoding="utf-8"?>
<a:theme xmlns:a="http://schemas.openxmlformats.org/drawingml/2006/main" name="27_ISSA-PPT-standard-slide-template">
  <a:themeElements>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fontScheme name="2_ISSA-PPT-standard-slide-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ISSA-PPT-standard-slide-template">
  <a:themeElements>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fontScheme name="2_ISSA-PPT-standard-slide-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Basic Document" ma:contentTypeID="0x010100BBEEBC0593197D45B46BCF32AE27C5160024B3801998468544B2C222267E1F1771" ma:contentTypeVersion="" ma:contentTypeDescription="" ma:contentTypeScope="" ma:versionID="34cf6ede77136b10304f7fb537111b92">
  <xsd:schema xmlns:xsd="http://www.w3.org/2001/XMLSchema" xmlns:p="http://schemas.microsoft.com/office/2006/metadata/properties" targetNamespace="http://schemas.microsoft.com/office/2006/metadata/properties" ma:root="true" ma:fieldsID="f550b1d77805f39bd393385480c51ed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ma:index="9"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D3DD1B3-1245-4D1B-8E92-652D830F9103}">
  <ds:schemaRefs>
    <ds:schemaRef ds:uri="http://schemas.microsoft.com/sharepoint/v3/contenttype/forms"/>
  </ds:schemaRefs>
</ds:datastoreItem>
</file>

<file path=customXml/itemProps2.xml><?xml version="1.0" encoding="utf-8"?>
<ds:datastoreItem xmlns:ds="http://schemas.openxmlformats.org/officeDocument/2006/customXml" ds:itemID="{92DC3A30-DD00-44D6-9FF6-1C18B1AA056A}">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6B19399-78A6-4429-92C5-BDE856698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Gestaltungshinweise_01</Template>
  <TotalTime>1096</TotalTime>
  <Words>1488</Words>
  <Application>Microsoft Office PowerPoint</Application>
  <PresentationFormat>Grand écran</PresentationFormat>
  <Paragraphs>115</Paragraphs>
  <Slides>20</Slides>
  <Notes>13</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20</vt:i4>
      </vt:variant>
    </vt:vector>
  </HeadingPairs>
  <TitlesOfParts>
    <vt:vector size="27" baseType="lpstr">
      <vt:lpstr>Arial</vt:lpstr>
      <vt:lpstr>Arial Unicode MS</vt:lpstr>
      <vt:lpstr>Calibri</vt:lpstr>
      <vt:lpstr>Wingdings</vt:lpstr>
      <vt:lpstr>Gestaltungshinweise_01</vt:lpstr>
      <vt:lpstr>27_ISSA-PPT-standard-slide-template</vt:lpstr>
      <vt:lpstr>14_ISSA-PPT-standard-slide-template</vt:lpstr>
      <vt:lpstr>Campagne Vision Zero une nouvelle approche de la SST </vt:lpstr>
      <vt:lpstr>Vision Zero – Pourquoi ?</vt:lpstr>
      <vt:lpstr>“Parce-que nous croyons qu’un monde du travail sans accidents et maladies professionnelles est possible”            </vt:lpstr>
      <vt:lpstr>Présentation PowerPoint</vt:lpstr>
      <vt:lpstr>La philosophie de la campagne Vision Zero            Modèle basé sur: Zwetsloot, Leka, Kines. Vision zéro: de la prévention des accidents à la promotion de la santé, de la sécurité et du bien-être au travail; dans Politiques et pratiques en matière de santé et de sécurité, IOSH 2017</vt:lpstr>
      <vt:lpstr> -  Pour fournir une stratégie globale, une plateforme et des  ressources en aide à Vision Zero  - Pour encourager les synergies auprès des organisations de  prévention du monde entier dans le cadre d’une campagne  - Pour soutenir les entreprises dans le développement d'une culture  de prévention sur le lieu de travail basée sur Vision Zero</vt:lpstr>
      <vt:lpstr>Conception de la campagne Vision Zero</vt:lpstr>
      <vt:lpstr>VISION ZERO. ZERO BLESSURES – TRAVAIL SAIN !</vt:lpstr>
      <vt:lpstr>Vision Zero - 7 règles d’or</vt:lpstr>
      <vt:lpstr>Prenez le leadership démontrez votre engagement</vt:lpstr>
      <vt:lpstr>Identifiez les dangers maîtrisez vos risques</vt:lpstr>
      <vt:lpstr>Définissez des objectifs développez des programmes d‘actions</vt:lpstr>
      <vt:lpstr>Gérez la SST de façon  systémique soyez bien organisé</vt:lpstr>
      <vt:lpstr>Assurez la SST lors de l’utilisation des  machines, équipements et dans  les lieux de travail</vt:lpstr>
      <vt:lpstr>Améliorez les qualifications développez les compétences</vt:lpstr>
      <vt:lpstr>Investissez dans l’humain motivez par la participation</vt:lpstr>
      <vt:lpstr>Le site web de la campagne et des ressources:  www.visionzero.global </vt:lpstr>
      <vt:lpstr>La campagne Vision Zero – travaillons ensemble</vt:lpstr>
      <vt:lpstr>Rejoignez la campagne  Vision Zero Campaign maintenant !     </vt:lpstr>
      <vt:lpstr>Merci pour votre attention!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Standardtitelfolie</dc:title>
  <dc:subject/>
  <dc:creator>Julie Schoenfelder</dc:creator>
  <cp:keywords/>
  <dc:description/>
  <cp:lastModifiedBy>VAME DAVID DOUMOUYA</cp:lastModifiedBy>
  <cp:revision>185</cp:revision>
  <cp:lastPrinted>2017-08-24T13:04:53Z</cp:lastPrinted>
  <dcterms:created xsi:type="dcterms:W3CDTF">2013-07-30T14:25:31Z</dcterms:created>
  <dcterms:modified xsi:type="dcterms:W3CDTF">2020-07-14T11:30:38Z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0x010100BBEEBC0593197D45B46BCF32AE27C5160024B3801998468544B2C222267E1F1771</vt:lpwstr>
  </property>
</Properties>
</file>